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745"/>
    <a:srgbClr val="8C0006"/>
    <a:srgbClr val="710606"/>
    <a:srgbClr val="0C2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5"/>
    <p:restoredTop sz="94673"/>
  </p:normalViewPr>
  <p:slideViewPr>
    <p:cSldViewPr snapToGrid="0" showGuides="1">
      <p:cViewPr varScale="1">
        <p:scale>
          <a:sx n="78" d="100"/>
          <a:sy n="78" d="100"/>
        </p:scale>
        <p:origin x="182" y="72"/>
      </p:cViewPr>
      <p:guideLst>
        <p:guide orient="horz" pos="2137"/>
        <p:guide pos="3840"/>
      </p:guideLst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56F1-A7E4-AC9A-1BB7-5B0F9EC55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17545-8937-0E2A-2877-29781FE98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DE2EF-B739-B617-8F76-C0F0B9A6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1DF43-8398-9018-1304-35990662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3839-2B7A-9169-31DD-B01D3B0F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3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531F-BF22-7F57-D304-3DC6C1E3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1D4A9-09A0-A63C-014A-7F36833BA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B850A-E6EE-8E72-2B33-D952D2D1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A5AB-3EF6-C6BF-D2AB-23B1E900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34A2D-0C1D-1A2C-FC49-EFAEC425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E193D-5B3E-A6D6-8CC2-3645F4CB7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AF1D3-94F6-2C8D-45E9-800948AAA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09AB-9D58-1C25-142B-7957CFB7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5EADF-D24C-346C-C982-0618E4C7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BB818-6719-E478-9204-2D8A5727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1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93C7-2A7E-7013-0274-67CD9091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044D-06CE-DF28-EF90-1AB973978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5054-E6B5-6CF6-F47D-86E898F5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2F3A2-2816-2E75-E954-6E5667C9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3232E-60CB-5170-DEB3-C75DAE1A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4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A84C-B660-A697-B447-32711CDC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4B3CB-3C85-DB94-B760-720FFDC69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4E9BE-4439-9DFF-78C6-85AF7919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936B-8793-4CDB-B0B0-A4B8C39A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782BE-4E47-ADF7-B085-6A4E779D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4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511F-E81B-5B4C-8599-4CDBF349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E547-F067-BF51-5835-5D751973E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A79E9-610A-B462-BC51-E656E351C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C9814-8124-8E07-FC8A-2992A03B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5DF9-CAE2-42E0-2E4D-FD9EBEDF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A94B0-F862-45BD-CCF9-3E95E1CD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47C4-60D2-FE4B-86CE-2384D12C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461B4-A03C-3FC3-DD75-706256A1E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F297-2390-ADFE-2F83-5EEA9EC12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885FE-29F3-E7E5-69E5-968EC445E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E3294-4DC1-C446-53C9-4E7F63DD9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7F0AD-F8AE-8D1C-2E08-E2CBDA3B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493BC-DB83-8AD0-1494-A1511E25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0D6C9-B32D-B041-4ED7-90F05B6A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8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7BCE-78E8-79FE-DF77-F5F1FDC5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07B45-608D-29E6-81F8-7953D3DD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81D2F-07FF-F5B4-A19E-8A504F97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B927F-3D10-87BF-2E36-5ED68167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6F259-22F6-5232-F9EB-072D328F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ECB57-61DA-782A-2248-DE505C41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A811-38DD-A152-6C13-F772DA13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3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3FF1-7E4D-74C1-A6D2-C39A109A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BADA-8DE4-80BE-1B25-ADF632A62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F479E-0F49-E0D7-EB9C-2E3E91C8C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D96AB-2A7D-6EA8-C157-A3EE6BDC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54552-C691-8E8A-5687-D5755710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DF9BA-926A-C99D-D9C5-8DCEF172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4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E5A4-6615-D703-594B-E078DFE5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EB32D-F678-CC01-A321-62A7258C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3FC8B-601E-D7D9-7879-0030860A9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667A-8739-EC94-2137-D6CFBAAB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761B5-C380-542F-3265-56C06DC7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BFA82-2952-4E0D-08A6-D99CB206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6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8DFE2-A7E7-275B-C492-190B3469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15BCB-FCB0-8DCA-1516-9733210A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FB529-4C79-EE23-6D47-A7E54CD58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2A8E9-3D4D-AF48-B3E8-927475E1036A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F846-D02F-4B04-01CE-D2ED5DE23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B087-301D-21CC-817F-1CC34CAAC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289E-6062-8A46-A63C-5C32CA133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7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accent1"/>
            </a:gs>
            <a:gs pos="8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92A18-D1D5-5D4A-3CB7-89E04AC09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6"/>
          <a:stretch/>
        </p:blipFill>
        <p:spPr>
          <a:xfrm>
            <a:off x="797689" y="9687243"/>
            <a:ext cx="12922085" cy="157755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683FFF-D577-0795-E79D-EA2169F94A44}"/>
              </a:ext>
            </a:extLst>
          </p:cNvPr>
          <p:cNvSpPr/>
          <p:nvPr/>
        </p:nvSpPr>
        <p:spPr>
          <a:xfrm>
            <a:off x="-215153" y="-251012"/>
            <a:ext cx="12640235" cy="7279341"/>
          </a:xfrm>
          <a:prstGeom prst="rect">
            <a:avLst/>
          </a:prstGeom>
          <a:solidFill>
            <a:schemeClr val="tx1">
              <a:alpha val="100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55384-81AB-D5F8-9CBC-426FEF7E458B}"/>
              </a:ext>
            </a:extLst>
          </p:cNvPr>
          <p:cNvSpPr txBox="1"/>
          <p:nvPr/>
        </p:nvSpPr>
        <p:spPr>
          <a:xfrm>
            <a:off x="17410194" y="1129554"/>
            <a:ext cx="5733567" cy="3154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LON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59CFF-B5E0-5863-F774-EDC812D1DA56}"/>
              </a:ext>
            </a:extLst>
          </p:cNvPr>
          <p:cNvSpPr txBox="1"/>
          <p:nvPr/>
        </p:nvSpPr>
        <p:spPr>
          <a:xfrm>
            <a:off x="-10166883" y="3181361"/>
            <a:ext cx="6261310" cy="3154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DON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F82C05-4E4D-C12C-9B03-A620F4B8F887}"/>
              </a:ext>
            </a:extLst>
          </p:cNvPr>
          <p:cNvSpPr txBox="1"/>
          <p:nvPr/>
        </p:nvSpPr>
        <p:spPr>
          <a:xfrm>
            <a:off x="2088918" y="-3276028"/>
            <a:ext cx="24174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SV"/>
            </a:defPPr>
            <a:lvl1pPr>
              <a:defRPr sz="3200">
                <a:solidFill>
                  <a:schemeClr val="bg1"/>
                </a:solidFill>
                <a:latin typeface="Pacifico" pitchFamily="2" charset="77"/>
              </a:defRPr>
            </a:lvl1pPr>
          </a:lstStyle>
          <a:p>
            <a:r>
              <a:rPr lang="en-US" dirty="0"/>
              <a:t>Welcome to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2787854E-964E-99B7-3957-747254374B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574274">
            <a:off x="-7981561" y="3835266"/>
            <a:ext cx="1796882" cy="1846898"/>
          </a:xfrm>
          <a:custGeom>
            <a:avLst/>
            <a:gdLst>
              <a:gd name="connsiteX0" fmla="*/ 1766918 w 1766918"/>
              <a:gd name="connsiteY0" fmla="*/ 908050 h 1816100"/>
              <a:gd name="connsiteX1" fmla="*/ 883459 w 1766918"/>
              <a:gd name="connsiteY1" fmla="*/ 1816100 h 1816100"/>
              <a:gd name="connsiteX2" fmla="*/ 0 w 1766918"/>
              <a:gd name="connsiteY2" fmla="*/ 908050 h 1816100"/>
              <a:gd name="connsiteX3" fmla="*/ 883459 w 1766918"/>
              <a:gd name="connsiteY3" fmla="*/ 0 h 1816100"/>
              <a:gd name="connsiteX4" fmla="*/ 1766918 w 1766918"/>
              <a:gd name="connsiteY4" fmla="*/ 90805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918" h="1816100">
                <a:moveTo>
                  <a:pt x="1766918" y="908050"/>
                </a:moveTo>
                <a:cubicBezTo>
                  <a:pt x="1766918" y="1409552"/>
                  <a:pt x="1371380" y="1816100"/>
                  <a:pt x="883459" y="1816100"/>
                </a:cubicBezTo>
                <a:cubicBezTo>
                  <a:pt x="395538" y="1816100"/>
                  <a:pt x="0" y="1409552"/>
                  <a:pt x="0" y="908050"/>
                </a:cubicBezTo>
                <a:cubicBezTo>
                  <a:pt x="0" y="406548"/>
                  <a:pt x="395538" y="0"/>
                  <a:pt x="883459" y="0"/>
                </a:cubicBezTo>
                <a:cubicBezTo>
                  <a:pt x="1371380" y="0"/>
                  <a:pt x="1766918" y="406548"/>
                  <a:pt x="1766918" y="90805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07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accent1"/>
            </a:gs>
            <a:gs pos="8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0B9A876-FA48-B2B5-BF1C-C7F1D307D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6"/>
          <a:stretch/>
        </p:blipFill>
        <p:spPr>
          <a:xfrm>
            <a:off x="226349" y="-6213231"/>
            <a:ext cx="12922085" cy="157755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683FFF-D577-0795-E79D-EA2169F94A44}"/>
              </a:ext>
            </a:extLst>
          </p:cNvPr>
          <p:cNvSpPr/>
          <p:nvPr/>
        </p:nvSpPr>
        <p:spPr>
          <a:xfrm>
            <a:off x="-349236" y="-212453"/>
            <a:ext cx="12640235" cy="7270376"/>
          </a:xfrm>
          <a:prstGeom prst="rect">
            <a:avLst/>
          </a:prstGeom>
          <a:solidFill>
            <a:schemeClr val="tx1">
              <a:alpha val="100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55384-81AB-D5F8-9CBC-426FEF7E458B}"/>
              </a:ext>
            </a:extLst>
          </p:cNvPr>
          <p:cNvSpPr txBox="1"/>
          <p:nvPr/>
        </p:nvSpPr>
        <p:spPr>
          <a:xfrm>
            <a:off x="1911114" y="1129554"/>
            <a:ext cx="5733567" cy="3154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LON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59CFF-B5E0-5863-F774-EDC812D1DA56}"/>
              </a:ext>
            </a:extLst>
          </p:cNvPr>
          <p:cNvSpPr txBox="1"/>
          <p:nvPr/>
        </p:nvSpPr>
        <p:spPr>
          <a:xfrm>
            <a:off x="3297663" y="3181361"/>
            <a:ext cx="6261310" cy="3154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DON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F82C05-4E4D-C12C-9B03-A620F4B8F887}"/>
              </a:ext>
            </a:extLst>
          </p:cNvPr>
          <p:cNvSpPr txBox="1"/>
          <p:nvPr/>
        </p:nvSpPr>
        <p:spPr>
          <a:xfrm>
            <a:off x="2088918" y="1249999"/>
            <a:ext cx="2417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acifico" pitchFamily="2" charset="77"/>
              </a:rPr>
              <a:t>Welcome to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397AFCFD-07DD-3101-600F-ABCB6716D7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5473432" y="3830228"/>
            <a:ext cx="1796882" cy="1846898"/>
          </a:xfrm>
          <a:custGeom>
            <a:avLst/>
            <a:gdLst>
              <a:gd name="connsiteX0" fmla="*/ 1766918 w 1766918"/>
              <a:gd name="connsiteY0" fmla="*/ 908050 h 1816100"/>
              <a:gd name="connsiteX1" fmla="*/ 883459 w 1766918"/>
              <a:gd name="connsiteY1" fmla="*/ 1816100 h 1816100"/>
              <a:gd name="connsiteX2" fmla="*/ 0 w 1766918"/>
              <a:gd name="connsiteY2" fmla="*/ 908050 h 1816100"/>
              <a:gd name="connsiteX3" fmla="*/ 883459 w 1766918"/>
              <a:gd name="connsiteY3" fmla="*/ 0 h 1816100"/>
              <a:gd name="connsiteX4" fmla="*/ 1766918 w 1766918"/>
              <a:gd name="connsiteY4" fmla="*/ 90805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918" h="1816100">
                <a:moveTo>
                  <a:pt x="1766918" y="908050"/>
                </a:moveTo>
                <a:cubicBezTo>
                  <a:pt x="1766918" y="1409552"/>
                  <a:pt x="1371380" y="1816100"/>
                  <a:pt x="883459" y="1816100"/>
                </a:cubicBezTo>
                <a:cubicBezTo>
                  <a:pt x="395538" y="1816100"/>
                  <a:pt x="0" y="1409552"/>
                  <a:pt x="0" y="908050"/>
                </a:cubicBezTo>
                <a:cubicBezTo>
                  <a:pt x="0" y="406548"/>
                  <a:pt x="395538" y="0"/>
                  <a:pt x="883459" y="0"/>
                </a:cubicBezTo>
                <a:cubicBezTo>
                  <a:pt x="1371380" y="0"/>
                  <a:pt x="1766918" y="406548"/>
                  <a:pt x="1766918" y="908050"/>
                </a:cubicBezTo>
                <a:close/>
              </a:path>
            </a:pathLst>
          </a:cu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360E7D0-854F-459A-B325-9D9DDADFDDED}"/>
              </a:ext>
            </a:extLst>
          </p:cNvPr>
          <p:cNvSpPr/>
          <p:nvPr/>
        </p:nvSpPr>
        <p:spPr>
          <a:xfrm>
            <a:off x="-1824146" y="-3334766"/>
            <a:ext cx="1581161" cy="1581161"/>
          </a:xfrm>
          <a:custGeom>
            <a:avLst/>
            <a:gdLst>
              <a:gd name="connsiteX0" fmla="*/ 0 w 1581161"/>
              <a:gd name="connsiteY0" fmla="*/ 790581 h 1581161"/>
              <a:gd name="connsiteX1" fmla="*/ 790581 w 1581161"/>
              <a:gd name="connsiteY1" fmla="*/ 0 h 1581161"/>
              <a:gd name="connsiteX2" fmla="*/ 1581162 w 1581161"/>
              <a:gd name="connsiteY2" fmla="*/ 790581 h 1581161"/>
              <a:gd name="connsiteX3" fmla="*/ 790581 w 1581161"/>
              <a:gd name="connsiteY3" fmla="*/ 1581162 h 1581161"/>
              <a:gd name="connsiteX4" fmla="*/ 0 w 1581161"/>
              <a:gd name="connsiteY4" fmla="*/ 790581 h 158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61" h="1581161" fill="none" extrusionOk="0">
                <a:moveTo>
                  <a:pt x="0" y="790581"/>
                </a:moveTo>
                <a:cubicBezTo>
                  <a:pt x="13611" y="355570"/>
                  <a:pt x="384631" y="-63132"/>
                  <a:pt x="790581" y="0"/>
                </a:cubicBezTo>
                <a:cubicBezTo>
                  <a:pt x="1150358" y="-11768"/>
                  <a:pt x="1569451" y="364981"/>
                  <a:pt x="1581162" y="790581"/>
                </a:cubicBezTo>
                <a:cubicBezTo>
                  <a:pt x="1569937" y="1120163"/>
                  <a:pt x="1210033" y="1605029"/>
                  <a:pt x="790581" y="1581162"/>
                </a:cubicBezTo>
                <a:cubicBezTo>
                  <a:pt x="400585" y="1607267"/>
                  <a:pt x="98202" y="1250819"/>
                  <a:pt x="0" y="790581"/>
                </a:cubicBezTo>
                <a:close/>
              </a:path>
              <a:path w="1581161" h="1581161" stroke="0" extrusionOk="0">
                <a:moveTo>
                  <a:pt x="0" y="790581"/>
                </a:moveTo>
                <a:cubicBezTo>
                  <a:pt x="-69382" y="311159"/>
                  <a:pt x="256772" y="36474"/>
                  <a:pt x="790581" y="0"/>
                </a:cubicBezTo>
                <a:cubicBezTo>
                  <a:pt x="1307013" y="16801"/>
                  <a:pt x="1525554" y="355723"/>
                  <a:pt x="1581162" y="790581"/>
                </a:cubicBezTo>
                <a:cubicBezTo>
                  <a:pt x="1546761" y="1260802"/>
                  <a:pt x="1217380" y="1635477"/>
                  <a:pt x="790581" y="1581162"/>
                </a:cubicBezTo>
                <a:cubicBezTo>
                  <a:pt x="329146" y="1567589"/>
                  <a:pt x="70476" y="1260881"/>
                  <a:pt x="0" y="790581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0B5EF3-EBBE-0449-A95B-F030B2E1BE55}"/>
              </a:ext>
            </a:extLst>
          </p:cNvPr>
          <p:cNvSpPr txBox="1"/>
          <p:nvPr/>
        </p:nvSpPr>
        <p:spPr>
          <a:xfrm>
            <a:off x="-1508627" y="-2652375"/>
            <a:ext cx="950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9M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E8623E-A28A-8B74-5523-B2F9A9E56020}"/>
              </a:ext>
            </a:extLst>
          </p:cNvPr>
          <p:cNvSpPr txBox="1"/>
          <p:nvPr/>
        </p:nvSpPr>
        <p:spPr>
          <a:xfrm>
            <a:off x="-1824146" y="-2806263"/>
            <a:ext cx="1581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Quicksand Light" pitchFamily="2" charset="77"/>
              </a:rPr>
              <a:t>Total Population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C66BCB-E6F7-6257-C575-1A356571214D}"/>
              </a:ext>
            </a:extLst>
          </p:cNvPr>
          <p:cNvCxnSpPr>
            <a:cxnSpLocks/>
          </p:cNvCxnSpPr>
          <p:nvPr/>
        </p:nvCxnSpPr>
        <p:spPr>
          <a:xfrm>
            <a:off x="-655744" y="-1828699"/>
            <a:ext cx="613016" cy="8113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73FDE96-BA43-B1E2-2CBA-14B5D2A753CA}"/>
              </a:ext>
            </a:extLst>
          </p:cNvPr>
          <p:cNvSpPr/>
          <p:nvPr/>
        </p:nvSpPr>
        <p:spPr>
          <a:xfrm>
            <a:off x="-6022452" y="6431763"/>
            <a:ext cx="2179424" cy="2179424"/>
          </a:xfrm>
          <a:custGeom>
            <a:avLst/>
            <a:gdLst>
              <a:gd name="connsiteX0" fmla="*/ 0 w 2179424"/>
              <a:gd name="connsiteY0" fmla="*/ 1089712 h 2179424"/>
              <a:gd name="connsiteX1" fmla="*/ 1089712 w 2179424"/>
              <a:gd name="connsiteY1" fmla="*/ 0 h 2179424"/>
              <a:gd name="connsiteX2" fmla="*/ 2179424 w 2179424"/>
              <a:gd name="connsiteY2" fmla="*/ 1089712 h 2179424"/>
              <a:gd name="connsiteX3" fmla="*/ 1089712 w 2179424"/>
              <a:gd name="connsiteY3" fmla="*/ 2179424 h 2179424"/>
              <a:gd name="connsiteX4" fmla="*/ 0 w 2179424"/>
              <a:gd name="connsiteY4" fmla="*/ 1089712 h 217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9424" h="2179424" fill="none" extrusionOk="0">
                <a:moveTo>
                  <a:pt x="0" y="1089712"/>
                </a:moveTo>
                <a:cubicBezTo>
                  <a:pt x="24771" y="490820"/>
                  <a:pt x="534448" y="-95834"/>
                  <a:pt x="1089712" y="0"/>
                </a:cubicBezTo>
                <a:cubicBezTo>
                  <a:pt x="1606872" y="-12966"/>
                  <a:pt x="2154015" y="511803"/>
                  <a:pt x="2179424" y="1089712"/>
                </a:cubicBezTo>
                <a:cubicBezTo>
                  <a:pt x="2169377" y="1595736"/>
                  <a:pt x="1671649" y="2207071"/>
                  <a:pt x="1089712" y="2179424"/>
                </a:cubicBezTo>
                <a:cubicBezTo>
                  <a:pt x="558727" y="2219086"/>
                  <a:pt x="55878" y="1704978"/>
                  <a:pt x="0" y="1089712"/>
                </a:cubicBezTo>
                <a:close/>
              </a:path>
              <a:path w="2179424" h="2179424" stroke="0" extrusionOk="0">
                <a:moveTo>
                  <a:pt x="0" y="1089712"/>
                </a:moveTo>
                <a:cubicBezTo>
                  <a:pt x="-83742" y="436227"/>
                  <a:pt x="423222" y="24268"/>
                  <a:pt x="1089712" y="0"/>
                </a:cubicBezTo>
                <a:cubicBezTo>
                  <a:pt x="1739609" y="10119"/>
                  <a:pt x="2072371" y="491285"/>
                  <a:pt x="2179424" y="1089712"/>
                </a:cubicBezTo>
                <a:cubicBezTo>
                  <a:pt x="2155590" y="1714818"/>
                  <a:pt x="1683197" y="2225552"/>
                  <a:pt x="1089712" y="2179424"/>
                </a:cubicBezTo>
                <a:cubicBezTo>
                  <a:pt x="396353" y="2129347"/>
                  <a:pt x="17875" y="1700084"/>
                  <a:pt x="0" y="1089712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0B6E796-6169-78D6-A9AE-018FD0A3714D}"/>
              </a:ext>
            </a:extLst>
          </p:cNvPr>
          <p:cNvGrpSpPr/>
          <p:nvPr/>
        </p:nvGrpSpPr>
        <p:grpSpPr>
          <a:xfrm>
            <a:off x="-5732461" y="6860218"/>
            <a:ext cx="1590302" cy="1429066"/>
            <a:chOff x="3866065" y="4297207"/>
            <a:chExt cx="1590302" cy="14290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779642-51E1-B0EC-BB75-0047121E05F8}"/>
                </a:ext>
              </a:extLst>
            </p:cNvPr>
            <p:cNvSpPr txBox="1"/>
            <p:nvPr/>
          </p:nvSpPr>
          <p:spPr>
            <a:xfrm>
              <a:off x="3875205" y="4297207"/>
              <a:ext cx="1581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Quicksand Light" pitchFamily="2" charset="77"/>
                </a:rPr>
                <a:t>Capital of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D2B9EB-6141-6510-DAEF-963514849A62}"/>
                </a:ext>
              </a:extLst>
            </p:cNvPr>
            <p:cNvSpPr txBox="1"/>
            <p:nvPr/>
          </p:nvSpPr>
          <p:spPr>
            <a:xfrm>
              <a:off x="3875206" y="4494912"/>
              <a:ext cx="15811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Quicksand" pitchFamily="2" charset="77"/>
                </a:rPr>
                <a:t>ENGLAND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FADCB1-55AB-C1DC-CE4C-1B8392E62744}"/>
                </a:ext>
              </a:extLst>
            </p:cNvPr>
            <p:cNvSpPr txBox="1"/>
            <p:nvPr/>
          </p:nvSpPr>
          <p:spPr>
            <a:xfrm>
              <a:off x="3866065" y="4803269"/>
              <a:ext cx="1581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Quicksand Light" pitchFamily="2" charset="77"/>
                </a:rPr>
                <a:t>and the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38BE42-E469-38BB-E65A-AE3B1771E370}"/>
                </a:ext>
              </a:extLst>
            </p:cNvPr>
            <p:cNvSpPr txBox="1"/>
            <p:nvPr/>
          </p:nvSpPr>
          <p:spPr>
            <a:xfrm>
              <a:off x="3875205" y="5018387"/>
              <a:ext cx="15811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Quicksand" pitchFamily="2" charset="77"/>
                </a:rPr>
                <a:t>UNITED KINGDOM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0B5805-CCF1-986E-85ED-66910BC11C05}"/>
              </a:ext>
            </a:extLst>
          </p:cNvPr>
          <p:cNvCxnSpPr>
            <a:cxnSpLocks/>
            <a:endCxn id="39" idx="6"/>
          </p:cNvCxnSpPr>
          <p:nvPr/>
        </p:nvCxnSpPr>
        <p:spPr>
          <a:xfrm flipH="1">
            <a:off x="-3843028" y="7167995"/>
            <a:ext cx="2391736" cy="3534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C5AA9D-F473-2F4A-BD03-ABBEC75D782E}"/>
              </a:ext>
            </a:extLst>
          </p:cNvPr>
          <p:cNvCxnSpPr>
            <a:cxnSpLocks/>
          </p:cNvCxnSpPr>
          <p:nvPr/>
        </p:nvCxnSpPr>
        <p:spPr>
          <a:xfrm flipH="1">
            <a:off x="14114162" y="4604984"/>
            <a:ext cx="2391736" cy="3534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0410C5-4B46-1379-056F-98AD79B306DD}"/>
              </a:ext>
            </a:extLst>
          </p:cNvPr>
          <p:cNvSpPr/>
          <p:nvPr/>
        </p:nvSpPr>
        <p:spPr>
          <a:xfrm>
            <a:off x="16277980" y="2563449"/>
            <a:ext cx="3195936" cy="3195936"/>
          </a:xfrm>
          <a:custGeom>
            <a:avLst/>
            <a:gdLst>
              <a:gd name="connsiteX0" fmla="*/ 0 w 3195936"/>
              <a:gd name="connsiteY0" fmla="*/ 1597968 h 3195936"/>
              <a:gd name="connsiteX1" fmla="*/ 1597968 w 3195936"/>
              <a:gd name="connsiteY1" fmla="*/ 0 h 3195936"/>
              <a:gd name="connsiteX2" fmla="*/ 3195936 w 3195936"/>
              <a:gd name="connsiteY2" fmla="*/ 1597968 h 3195936"/>
              <a:gd name="connsiteX3" fmla="*/ 1597968 w 3195936"/>
              <a:gd name="connsiteY3" fmla="*/ 3195936 h 3195936"/>
              <a:gd name="connsiteX4" fmla="*/ 0 w 3195936"/>
              <a:gd name="connsiteY4" fmla="*/ 1597968 h 319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936" h="3195936" fill="none" extrusionOk="0">
                <a:moveTo>
                  <a:pt x="0" y="1597968"/>
                </a:moveTo>
                <a:cubicBezTo>
                  <a:pt x="32812" y="719328"/>
                  <a:pt x="776616" y="-125910"/>
                  <a:pt x="1597968" y="0"/>
                </a:cubicBezTo>
                <a:cubicBezTo>
                  <a:pt x="2427373" y="-8136"/>
                  <a:pt x="3142486" y="765758"/>
                  <a:pt x="3195936" y="1597968"/>
                </a:cubicBezTo>
                <a:cubicBezTo>
                  <a:pt x="3193476" y="2457041"/>
                  <a:pt x="2473974" y="3205007"/>
                  <a:pt x="1597968" y="3195936"/>
                </a:cubicBezTo>
                <a:cubicBezTo>
                  <a:pt x="757261" y="3219352"/>
                  <a:pt x="163924" y="2519915"/>
                  <a:pt x="0" y="1597968"/>
                </a:cubicBezTo>
                <a:close/>
              </a:path>
              <a:path w="3195936" h="3195936" stroke="0" extrusionOk="0">
                <a:moveTo>
                  <a:pt x="0" y="1597968"/>
                </a:moveTo>
                <a:cubicBezTo>
                  <a:pt x="-23572" y="700895"/>
                  <a:pt x="659006" y="21179"/>
                  <a:pt x="1597968" y="0"/>
                </a:cubicBezTo>
                <a:cubicBezTo>
                  <a:pt x="2576244" y="20156"/>
                  <a:pt x="3029512" y="720727"/>
                  <a:pt x="3195936" y="1597968"/>
                </a:cubicBezTo>
                <a:cubicBezTo>
                  <a:pt x="3168511" y="2507283"/>
                  <a:pt x="2455518" y="3334022"/>
                  <a:pt x="1597968" y="3195936"/>
                </a:cubicBezTo>
                <a:cubicBezTo>
                  <a:pt x="704430" y="3189915"/>
                  <a:pt x="130566" y="2542886"/>
                  <a:pt x="0" y="1597968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D54B0-BE9B-2D5C-1DD7-D667451139D9}"/>
              </a:ext>
            </a:extLst>
          </p:cNvPr>
          <p:cNvSpPr txBox="1"/>
          <p:nvPr/>
        </p:nvSpPr>
        <p:spPr>
          <a:xfrm>
            <a:off x="16431118" y="3565997"/>
            <a:ext cx="2889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Quicksand Light" pitchFamily="2" charset="77"/>
              </a:rPr>
              <a:t>This city has a rich history dating back over </a:t>
            </a:r>
            <a:r>
              <a:rPr lang="en-US" sz="2400" b="1" dirty="0">
                <a:latin typeface="Quicksand" pitchFamily="2" charset="77"/>
              </a:rPr>
              <a:t>2.000 years</a:t>
            </a:r>
          </a:p>
        </p:txBody>
      </p:sp>
    </p:spTree>
    <p:extLst>
      <p:ext uri="{BB962C8B-B14F-4D97-AF65-F5344CB8AC3E}">
        <p14:creationId xmlns:p14="http://schemas.microsoft.com/office/powerpoint/2010/main" val="200763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accent1"/>
            </a:gs>
            <a:gs pos="8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FD8AD-96BE-180A-5518-6CCD4E348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6"/>
          <a:stretch/>
        </p:blipFill>
        <p:spPr>
          <a:xfrm>
            <a:off x="226349" y="-8300882"/>
            <a:ext cx="12922085" cy="157755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683FFF-D577-0795-E79D-EA2169F94A44}"/>
              </a:ext>
            </a:extLst>
          </p:cNvPr>
          <p:cNvSpPr/>
          <p:nvPr/>
        </p:nvSpPr>
        <p:spPr>
          <a:xfrm>
            <a:off x="-120083" y="-340658"/>
            <a:ext cx="12640235" cy="7368988"/>
          </a:xfrm>
          <a:prstGeom prst="rect">
            <a:avLst/>
          </a:prstGeom>
          <a:solidFill>
            <a:schemeClr val="tx1">
              <a:alpha val="3008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59DD34-69A9-F7C3-58A7-33AF72ACBA47}"/>
              </a:ext>
            </a:extLst>
          </p:cNvPr>
          <p:cNvSpPr/>
          <p:nvPr/>
        </p:nvSpPr>
        <p:spPr>
          <a:xfrm>
            <a:off x="6200035" y="2188040"/>
            <a:ext cx="1130262" cy="1130261"/>
          </a:xfrm>
          <a:custGeom>
            <a:avLst/>
            <a:gdLst>
              <a:gd name="connsiteX0" fmla="*/ 0 w 1130262"/>
              <a:gd name="connsiteY0" fmla="*/ 565131 h 1130261"/>
              <a:gd name="connsiteX1" fmla="*/ 565131 w 1130262"/>
              <a:gd name="connsiteY1" fmla="*/ 0 h 1130261"/>
              <a:gd name="connsiteX2" fmla="*/ 1130262 w 1130262"/>
              <a:gd name="connsiteY2" fmla="*/ 565131 h 1130261"/>
              <a:gd name="connsiteX3" fmla="*/ 565131 w 1130262"/>
              <a:gd name="connsiteY3" fmla="*/ 1130262 h 1130261"/>
              <a:gd name="connsiteX4" fmla="*/ 0 w 1130262"/>
              <a:gd name="connsiteY4" fmla="*/ 565131 h 11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262" h="1130261" fill="none" extrusionOk="0">
                <a:moveTo>
                  <a:pt x="0" y="565131"/>
                </a:moveTo>
                <a:cubicBezTo>
                  <a:pt x="43724" y="258205"/>
                  <a:pt x="262439" y="-19389"/>
                  <a:pt x="565131" y="0"/>
                </a:cubicBezTo>
                <a:cubicBezTo>
                  <a:pt x="868385" y="-1357"/>
                  <a:pt x="1110609" y="271522"/>
                  <a:pt x="1130262" y="565131"/>
                </a:cubicBezTo>
                <a:cubicBezTo>
                  <a:pt x="1129069" y="865866"/>
                  <a:pt x="865412" y="1146705"/>
                  <a:pt x="565131" y="1130262"/>
                </a:cubicBezTo>
                <a:cubicBezTo>
                  <a:pt x="318035" y="1166661"/>
                  <a:pt x="68759" y="893776"/>
                  <a:pt x="0" y="565131"/>
                </a:cubicBezTo>
                <a:close/>
              </a:path>
              <a:path w="1130262" h="1130261" stroke="0" extrusionOk="0">
                <a:moveTo>
                  <a:pt x="0" y="565131"/>
                </a:moveTo>
                <a:cubicBezTo>
                  <a:pt x="-56347" y="218262"/>
                  <a:pt x="232995" y="7515"/>
                  <a:pt x="565131" y="0"/>
                </a:cubicBezTo>
                <a:cubicBezTo>
                  <a:pt x="890933" y="2882"/>
                  <a:pt x="1096017" y="254107"/>
                  <a:pt x="1130262" y="565131"/>
                </a:cubicBezTo>
                <a:cubicBezTo>
                  <a:pt x="1076949" y="929307"/>
                  <a:pt x="864772" y="1199197"/>
                  <a:pt x="565131" y="1130262"/>
                </a:cubicBezTo>
                <a:cubicBezTo>
                  <a:pt x="246680" y="1126794"/>
                  <a:pt x="7782" y="880962"/>
                  <a:pt x="0" y="565131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F9A7E1-F96E-2C30-795D-524209EB3B15}"/>
              </a:ext>
            </a:extLst>
          </p:cNvPr>
          <p:cNvSpPr/>
          <p:nvPr/>
        </p:nvSpPr>
        <p:spPr>
          <a:xfrm>
            <a:off x="7536228" y="4286901"/>
            <a:ext cx="1557918" cy="1557918"/>
          </a:xfrm>
          <a:custGeom>
            <a:avLst/>
            <a:gdLst>
              <a:gd name="connsiteX0" fmla="*/ 0 w 1557918"/>
              <a:gd name="connsiteY0" fmla="*/ 778959 h 1557918"/>
              <a:gd name="connsiteX1" fmla="*/ 778959 w 1557918"/>
              <a:gd name="connsiteY1" fmla="*/ 0 h 1557918"/>
              <a:gd name="connsiteX2" fmla="*/ 1557918 w 1557918"/>
              <a:gd name="connsiteY2" fmla="*/ 778959 h 1557918"/>
              <a:gd name="connsiteX3" fmla="*/ 778959 w 1557918"/>
              <a:gd name="connsiteY3" fmla="*/ 1557918 h 1557918"/>
              <a:gd name="connsiteX4" fmla="*/ 0 w 1557918"/>
              <a:gd name="connsiteY4" fmla="*/ 778959 h 155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7918" h="1557918" fill="none" extrusionOk="0">
                <a:moveTo>
                  <a:pt x="0" y="778959"/>
                </a:moveTo>
                <a:cubicBezTo>
                  <a:pt x="31692" y="352512"/>
                  <a:pt x="361140" y="-25495"/>
                  <a:pt x="778959" y="0"/>
                </a:cubicBezTo>
                <a:cubicBezTo>
                  <a:pt x="1187060" y="-3385"/>
                  <a:pt x="1537570" y="367910"/>
                  <a:pt x="1557918" y="778959"/>
                </a:cubicBezTo>
                <a:cubicBezTo>
                  <a:pt x="1555096" y="1182256"/>
                  <a:pt x="1189273" y="1585563"/>
                  <a:pt x="778959" y="1557918"/>
                </a:cubicBezTo>
                <a:cubicBezTo>
                  <a:pt x="390043" y="1581034"/>
                  <a:pt x="43719" y="1219678"/>
                  <a:pt x="0" y="778959"/>
                </a:cubicBezTo>
                <a:close/>
              </a:path>
              <a:path w="1557918" h="1557918" stroke="0" extrusionOk="0">
                <a:moveTo>
                  <a:pt x="0" y="778959"/>
                </a:moveTo>
                <a:cubicBezTo>
                  <a:pt x="-16517" y="338564"/>
                  <a:pt x="285966" y="23565"/>
                  <a:pt x="778959" y="0"/>
                </a:cubicBezTo>
                <a:cubicBezTo>
                  <a:pt x="1235761" y="5599"/>
                  <a:pt x="1509538" y="350290"/>
                  <a:pt x="1557918" y="778959"/>
                </a:cubicBezTo>
                <a:cubicBezTo>
                  <a:pt x="1549275" y="1217606"/>
                  <a:pt x="1203179" y="1591009"/>
                  <a:pt x="778959" y="1557918"/>
                </a:cubicBezTo>
                <a:cubicBezTo>
                  <a:pt x="286711" y="1523974"/>
                  <a:pt x="74821" y="1244916"/>
                  <a:pt x="0" y="778959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9DAA7-FB34-AFEF-5D28-751B0A500B37}"/>
              </a:ext>
            </a:extLst>
          </p:cNvPr>
          <p:cNvSpPr txBox="1"/>
          <p:nvPr/>
        </p:nvSpPr>
        <p:spPr>
          <a:xfrm>
            <a:off x="6425578" y="2649434"/>
            <a:ext cx="6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Quicksand" pitchFamily="2" charset="77"/>
              </a:rPr>
              <a:t>9M</a:t>
            </a:r>
            <a:endParaRPr lang="en-US" sz="4000" b="1" dirty="0">
              <a:latin typeface="Quicksan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6E159-1260-32F9-5307-18CFC59E3947}"/>
              </a:ext>
            </a:extLst>
          </p:cNvPr>
          <p:cNvSpPr txBox="1"/>
          <p:nvPr/>
        </p:nvSpPr>
        <p:spPr>
          <a:xfrm>
            <a:off x="6200035" y="2538509"/>
            <a:ext cx="1130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Quicksand Light" pitchFamily="2" charset="77"/>
              </a:rPr>
              <a:t>Total Population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B93343-37FD-E893-63BB-81DDD6BD3C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043163" y="3283579"/>
            <a:ext cx="721217" cy="12314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347ABD-1426-0876-F53B-A887719D1E1D}"/>
              </a:ext>
            </a:extLst>
          </p:cNvPr>
          <p:cNvGrpSpPr/>
          <p:nvPr/>
        </p:nvGrpSpPr>
        <p:grpSpPr>
          <a:xfrm>
            <a:off x="7743522" y="4494796"/>
            <a:ext cx="1136795" cy="1198674"/>
            <a:chOff x="3866065" y="4159583"/>
            <a:chExt cx="1590301" cy="167686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63983D-7A71-AB31-90B5-1CE9C36EA2E9}"/>
                </a:ext>
              </a:extLst>
            </p:cNvPr>
            <p:cNvSpPr txBox="1"/>
            <p:nvPr/>
          </p:nvSpPr>
          <p:spPr>
            <a:xfrm>
              <a:off x="3866065" y="4159583"/>
              <a:ext cx="1581161" cy="38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Quicksand Light" pitchFamily="2" charset="77"/>
                </a:rPr>
                <a:t>Capital of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31D0AE-0618-634C-9415-07A325103F6C}"/>
                </a:ext>
              </a:extLst>
            </p:cNvPr>
            <p:cNvSpPr txBox="1"/>
            <p:nvPr/>
          </p:nvSpPr>
          <p:spPr>
            <a:xfrm>
              <a:off x="3875202" y="4401908"/>
              <a:ext cx="1581161" cy="473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Quicksand" pitchFamily="2" charset="77"/>
                </a:rPr>
                <a:t>ENGLAND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9F8E-049C-0DD0-0213-C38716A8439D}"/>
                </a:ext>
              </a:extLst>
            </p:cNvPr>
            <p:cNvSpPr txBox="1"/>
            <p:nvPr/>
          </p:nvSpPr>
          <p:spPr>
            <a:xfrm>
              <a:off x="3866065" y="4745908"/>
              <a:ext cx="1581160" cy="38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Quicksand Light" pitchFamily="2" charset="77"/>
                </a:rPr>
                <a:t>and the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835FD5-637B-87D7-0816-BC9F4991E16D}"/>
                </a:ext>
              </a:extLst>
            </p:cNvPr>
            <p:cNvSpPr txBox="1"/>
            <p:nvPr/>
          </p:nvSpPr>
          <p:spPr>
            <a:xfrm>
              <a:off x="3875206" y="5018387"/>
              <a:ext cx="1581160" cy="818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Quicksand" pitchFamily="2" charset="77"/>
                </a:rPr>
                <a:t>UNITED KINGDOM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FBA4DD-13CE-0F24-82D8-4E3ABA7B9308}"/>
              </a:ext>
            </a:extLst>
          </p:cNvPr>
          <p:cNvCxnSpPr>
            <a:cxnSpLocks/>
          </p:cNvCxnSpPr>
          <p:nvPr/>
        </p:nvCxnSpPr>
        <p:spPr>
          <a:xfrm flipH="1">
            <a:off x="8777341" y="3264175"/>
            <a:ext cx="809870" cy="11806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D507D34-4E6E-EDCA-EDC4-2BE76010CFA2}"/>
              </a:ext>
            </a:extLst>
          </p:cNvPr>
          <p:cNvSpPr/>
          <p:nvPr/>
        </p:nvSpPr>
        <p:spPr>
          <a:xfrm>
            <a:off x="8988016" y="1118182"/>
            <a:ext cx="2284552" cy="2284551"/>
          </a:xfrm>
          <a:custGeom>
            <a:avLst/>
            <a:gdLst>
              <a:gd name="connsiteX0" fmla="*/ 0 w 2284552"/>
              <a:gd name="connsiteY0" fmla="*/ 1142276 h 2284551"/>
              <a:gd name="connsiteX1" fmla="*/ 1142276 w 2284552"/>
              <a:gd name="connsiteY1" fmla="*/ 0 h 2284551"/>
              <a:gd name="connsiteX2" fmla="*/ 2284552 w 2284552"/>
              <a:gd name="connsiteY2" fmla="*/ 1142276 h 2284551"/>
              <a:gd name="connsiteX3" fmla="*/ 1142276 w 2284552"/>
              <a:gd name="connsiteY3" fmla="*/ 2284552 h 2284551"/>
              <a:gd name="connsiteX4" fmla="*/ 0 w 2284552"/>
              <a:gd name="connsiteY4" fmla="*/ 1142276 h 228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552" h="2284551" fill="none" extrusionOk="0">
                <a:moveTo>
                  <a:pt x="0" y="1142276"/>
                </a:moveTo>
                <a:cubicBezTo>
                  <a:pt x="40335" y="516199"/>
                  <a:pt x="531092" y="-40497"/>
                  <a:pt x="1142276" y="0"/>
                </a:cubicBezTo>
                <a:cubicBezTo>
                  <a:pt x="1693521" y="-12192"/>
                  <a:pt x="2240175" y="553195"/>
                  <a:pt x="2284552" y="1142276"/>
                </a:cubicBezTo>
                <a:cubicBezTo>
                  <a:pt x="2283640" y="1764445"/>
                  <a:pt x="1708120" y="2374909"/>
                  <a:pt x="1142276" y="2284552"/>
                </a:cubicBezTo>
                <a:cubicBezTo>
                  <a:pt x="600754" y="2334568"/>
                  <a:pt x="116824" y="1801227"/>
                  <a:pt x="0" y="1142276"/>
                </a:cubicBezTo>
                <a:close/>
              </a:path>
              <a:path w="2284552" h="2284551" stroke="0" extrusionOk="0">
                <a:moveTo>
                  <a:pt x="0" y="1142276"/>
                </a:moveTo>
                <a:cubicBezTo>
                  <a:pt x="-30651" y="492508"/>
                  <a:pt x="496434" y="5622"/>
                  <a:pt x="1142276" y="0"/>
                </a:cubicBezTo>
                <a:cubicBezTo>
                  <a:pt x="1863862" y="19099"/>
                  <a:pt x="2271101" y="511842"/>
                  <a:pt x="2284552" y="1142276"/>
                </a:cubicBezTo>
                <a:cubicBezTo>
                  <a:pt x="2247883" y="1808947"/>
                  <a:pt x="1759637" y="2359174"/>
                  <a:pt x="1142276" y="2284552"/>
                </a:cubicBezTo>
                <a:cubicBezTo>
                  <a:pt x="406221" y="2226999"/>
                  <a:pt x="17015" y="1781268"/>
                  <a:pt x="0" y="1142276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9159C6-9D68-0096-A06C-AC34C3CDE392}"/>
              </a:ext>
            </a:extLst>
          </p:cNvPr>
          <p:cNvSpPr txBox="1"/>
          <p:nvPr/>
        </p:nvSpPr>
        <p:spPr>
          <a:xfrm>
            <a:off x="9097484" y="1939925"/>
            <a:ext cx="2065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Quicksand Light" pitchFamily="2" charset="77"/>
              </a:rPr>
              <a:t>This city has a rich history dating back over </a:t>
            </a:r>
            <a:r>
              <a:rPr lang="en-US" sz="1600" b="1" dirty="0">
                <a:latin typeface="Quicksand" pitchFamily="2" charset="77"/>
              </a:rPr>
              <a:t>2.000 years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120301-A2A9-E972-F9B4-8435D5E769E7}"/>
              </a:ext>
            </a:extLst>
          </p:cNvPr>
          <p:cNvSpPr txBox="1"/>
          <p:nvPr/>
        </p:nvSpPr>
        <p:spPr>
          <a:xfrm>
            <a:off x="1436009" y="884562"/>
            <a:ext cx="2035021" cy="1107996"/>
          </a:xfrm>
          <a:prstGeom prst="rect">
            <a:avLst/>
          </a:prstGeom>
          <a:noFill/>
          <a:effectLst>
            <a:outerShdw blurRad="316082"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955182" sx="102000" sy="102000" algn="ctr" rotWithShape="0">
                    <a:prstClr val="black">
                      <a:alpha val="53186"/>
                    </a:prst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LON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30DF54-3394-B579-7C1C-ADF17B4DC61B}"/>
              </a:ext>
            </a:extLst>
          </p:cNvPr>
          <p:cNvSpPr txBox="1"/>
          <p:nvPr/>
        </p:nvSpPr>
        <p:spPr>
          <a:xfrm>
            <a:off x="1894894" y="1554880"/>
            <a:ext cx="2183533" cy="1107996"/>
          </a:xfrm>
          <a:prstGeom prst="rect">
            <a:avLst/>
          </a:prstGeom>
          <a:noFill/>
          <a:effectLst>
            <a:outerShdw blurRad="316082"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955182" sx="102000" sy="102000" algn="ctr" rotWithShape="0">
                    <a:prstClr val="black">
                      <a:alpha val="53186"/>
                    </a:prstClr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DON</a:t>
            </a:r>
          </a:p>
        </p:txBody>
      </p:sp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E0FF4479-E146-8B01-50F2-E998DFF47C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78898" y="1800785"/>
            <a:ext cx="587538" cy="603892"/>
          </a:xfrm>
          <a:custGeom>
            <a:avLst/>
            <a:gdLst>
              <a:gd name="connsiteX0" fmla="*/ 1766918 w 1766918"/>
              <a:gd name="connsiteY0" fmla="*/ 908050 h 1816100"/>
              <a:gd name="connsiteX1" fmla="*/ 883459 w 1766918"/>
              <a:gd name="connsiteY1" fmla="*/ 1816100 h 1816100"/>
              <a:gd name="connsiteX2" fmla="*/ 0 w 1766918"/>
              <a:gd name="connsiteY2" fmla="*/ 908050 h 1816100"/>
              <a:gd name="connsiteX3" fmla="*/ 883459 w 1766918"/>
              <a:gd name="connsiteY3" fmla="*/ 0 h 1816100"/>
              <a:gd name="connsiteX4" fmla="*/ 1766918 w 1766918"/>
              <a:gd name="connsiteY4" fmla="*/ 90805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918" h="1816100">
                <a:moveTo>
                  <a:pt x="1766918" y="908050"/>
                </a:moveTo>
                <a:cubicBezTo>
                  <a:pt x="1766918" y="1409552"/>
                  <a:pt x="1371380" y="1816100"/>
                  <a:pt x="883459" y="1816100"/>
                </a:cubicBezTo>
                <a:cubicBezTo>
                  <a:pt x="395538" y="1816100"/>
                  <a:pt x="0" y="1409552"/>
                  <a:pt x="0" y="908050"/>
                </a:cubicBezTo>
                <a:cubicBezTo>
                  <a:pt x="0" y="406548"/>
                  <a:pt x="395538" y="0"/>
                  <a:pt x="883459" y="0"/>
                </a:cubicBezTo>
                <a:cubicBezTo>
                  <a:pt x="1371380" y="0"/>
                  <a:pt x="1766918" y="406548"/>
                  <a:pt x="1766918" y="908050"/>
                </a:cubicBezTo>
                <a:close/>
              </a:path>
            </a:pathLst>
          </a:custGeom>
          <a:effectLst>
            <a:outerShdw blurRad="316082" sx="1000" sy="1000" algn="ctr" rotWithShape="0">
              <a:prstClr val="black"/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57FEDD8-B086-D201-AE28-34E70C9636CF}"/>
              </a:ext>
            </a:extLst>
          </p:cNvPr>
          <p:cNvGrpSpPr/>
          <p:nvPr/>
        </p:nvGrpSpPr>
        <p:grpSpPr>
          <a:xfrm rot="19210781">
            <a:off x="-6134523" y="-13973956"/>
            <a:ext cx="5612503" cy="12762294"/>
            <a:chOff x="4520904" y="634596"/>
            <a:chExt cx="6460221" cy="1442121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105FCAB-FA68-47C9-B28B-FC1ABA6DF54C}"/>
                </a:ext>
              </a:extLst>
            </p:cNvPr>
            <p:cNvSpPr/>
            <p:nvPr/>
          </p:nvSpPr>
          <p:spPr>
            <a:xfrm>
              <a:off x="4525657" y="3408566"/>
              <a:ext cx="6441209" cy="11647248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F2D070C-862B-D512-50C1-ACB732D887EB}"/>
                </a:ext>
              </a:extLst>
            </p:cNvPr>
            <p:cNvSpPr/>
            <p:nvPr/>
          </p:nvSpPr>
          <p:spPr>
            <a:xfrm>
              <a:off x="4530410" y="2814058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F714DE6-361F-FFAB-6E40-396F4EF628C5}"/>
                </a:ext>
              </a:extLst>
            </p:cNvPr>
            <p:cNvSpPr/>
            <p:nvPr/>
          </p:nvSpPr>
          <p:spPr>
            <a:xfrm>
              <a:off x="4525657" y="2238082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3D25CC1-D3A8-FB9A-D55D-875E63935A1A}"/>
                </a:ext>
              </a:extLst>
            </p:cNvPr>
            <p:cNvSpPr/>
            <p:nvPr/>
          </p:nvSpPr>
          <p:spPr>
            <a:xfrm>
              <a:off x="4535163" y="1662106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3DB6B0B-AA95-9326-3780-48E3D3602918}"/>
                </a:ext>
              </a:extLst>
            </p:cNvPr>
            <p:cNvSpPr/>
            <p:nvPr/>
          </p:nvSpPr>
          <p:spPr>
            <a:xfrm>
              <a:off x="4539916" y="1219838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B5B82E3-C614-8F16-671D-74A9344EDE09}"/>
                </a:ext>
              </a:extLst>
            </p:cNvPr>
            <p:cNvSpPr/>
            <p:nvPr/>
          </p:nvSpPr>
          <p:spPr>
            <a:xfrm>
              <a:off x="4520904" y="634596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8F049CE-2C7E-D196-2A50-2366282B5201}"/>
              </a:ext>
            </a:extLst>
          </p:cNvPr>
          <p:cNvSpPr txBox="1"/>
          <p:nvPr/>
        </p:nvSpPr>
        <p:spPr>
          <a:xfrm>
            <a:off x="522950" y="3140838"/>
            <a:ext cx="47619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Quicksand Medium" pitchFamily="2" charset="77"/>
              </a:rPr>
              <a:t>London is the capital city of England and the United Kingdom. It is a global city and one of the world's most populous and diverse cities, with a rich history dating back over 2,000 years.</a:t>
            </a:r>
            <a:endParaRPr lang="en-US" sz="2000" dirty="0">
              <a:solidFill>
                <a:schemeClr val="bg1"/>
              </a:solidFill>
              <a:latin typeface="Quicksand Medium" pitchFamily="2" charset="77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E4E6B2A-2516-3C69-CB20-602A637E2AC0}"/>
              </a:ext>
            </a:extLst>
          </p:cNvPr>
          <p:cNvSpPr/>
          <p:nvPr/>
        </p:nvSpPr>
        <p:spPr>
          <a:xfrm>
            <a:off x="5891517" y="22815078"/>
            <a:ext cx="4873272" cy="10307424"/>
          </a:xfrm>
          <a:prstGeom prst="roundRect">
            <a:avLst>
              <a:gd name="adj" fmla="val 50000"/>
            </a:avLst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4A23504-B1BD-7351-F299-D43363443C7D}"/>
              </a:ext>
            </a:extLst>
          </p:cNvPr>
          <p:cNvSpPr/>
          <p:nvPr/>
        </p:nvSpPr>
        <p:spPr>
          <a:xfrm>
            <a:off x="5895113" y="22288959"/>
            <a:ext cx="4873272" cy="103074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1269092-7D4D-421A-50D9-C3EEB758202A}"/>
              </a:ext>
            </a:extLst>
          </p:cNvPr>
          <p:cNvSpPr/>
          <p:nvPr/>
        </p:nvSpPr>
        <p:spPr>
          <a:xfrm>
            <a:off x="5891517" y="21779239"/>
            <a:ext cx="4873272" cy="103074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4304B2D-0B9F-AB9D-52D0-EC037F1D9906}"/>
              </a:ext>
            </a:extLst>
          </p:cNvPr>
          <p:cNvSpPr/>
          <p:nvPr/>
        </p:nvSpPr>
        <p:spPr>
          <a:xfrm>
            <a:off x="5898709" y="21269520"/>
            <a:ext cx="4873272" cy="103074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C85F354-E45F-4F35-0695-1B315FF8BF7C}"/>
              </a:ext>
            </a:extLst>
          </p:cNvPr>
          <p:cNvSpPr/>
          <p:nvPr/>
        </p:nvSpPr>
        <p:spPr>
          <a:xfrm>
            <a:off x="5902305" y="20878128"/>
            <a:ext cx="4873272" cy="103074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67C428D-AF7F-EFF5-079E-08F3E3FF4F56}"/>
              </a:ext>
            </a:extLst>
          </p:cNvPr>
          <p:cNvSpPr/>
          <p:nvPr/>
        </p:nvSpPr>
        <p:spPr>
          <a:xfrm>
            <a:off x="5887921" y="20360208"/>
            <a:ext cx="4873272" cy="1030742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B65063-7EDA-C4D3-5063-3FFD6EE47E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18336" y="8969679"/>
            <a:ext cx="6441209" cy="951458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6346C10-38D9-454A-F93C-41EACC5A62C0}"/>
              </a:ext>
            </a:extLst>
          </p:cNvPr>
          <p:cNvSpPr txBox="1"/>
          <p:nvPr/>
        </p:nvSpPr>
        <p:spPr>
          <a:xfrm>
            <a:off x="289724" y="8155448"/>
            <a:ext cx="47619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It's worth noting that many public phones in London are located inside red phone boxes, which have become iconic symbols of the city.</a:t>
            </a:r>
            <a:endParaRPr lang="en-US" sz="2000" dirty="0">
              <a:latin typeface="Quicksand" pitchFamily="2" charset="77"/>
            </a:endParaRPr>
          </a:p>
        </p:txBody>
      </p:sp>
      <p:sp>
        <p:nvSpPr>
          <p:cNvPr id="69" name="Graphic 51">
            <a:extLst>
              <a:ext uri="{FF2B5EF4-FFF2-40B4-BE49-F238E27FC236}">
                <a16:creationId xmlns:a16="http://schemas.microsoft.com/office/drawing/2014/main" id="{A0FCBA50-AB51-4D7A-4B52-52ABF1472198}"/>
              </a:ext>
            </a:extLst>
          </p:cNvPr>
          <p:cNvSpPr/>
          <p:nvPr/>
        </p:nvSpPr>
        <p:spPr>
          <a:xfrm>
            <a:off x="1658864" y="-1641690"/>
            <a:ext cx="794655" cy="453443"/>
          </a:xfrm>
          <a:custGeom>
            <a:avLst/>
            <a:gdLst>
              <a:gd name="connsiteX0" fmla="*/ 997676 w 2278216"/>
              <a:gd name="connsiteY0" fmla="*/ 913857 h 1299987"/>
              <a:gd name="connsiteX1" fmla="*/ 1006344 w 2278216"/>
              <a:gd name="connsiteY1" fmla="*/ 868904 h 1299987"/>
              <a:gd name="connsiteX2" fmla="*/ 1030442 w 2278216"/>
              <a:gd name="connsiteY2" fmla="*/ 794267 h 1299987"/>
              <a:gd name="connsiteX3" fmla="*/ 1089973 w 2278216"/>
              <a:gd name="connsiteY3" fmla="*/ 585150 h 1299987"/>
              <a:gd name="connsiteX4" fmla="*/ 1116548 w 2278216"/>
              <a:gd name="connsiteY4" fmla="*/ 448015 h 1299987"/>
              <a:gd name="connsiteX5" fmla="*/ 1125692 w 2278216"/>
              <a:gd name="connsiteY5" fmla="*/ 358583 h 1299987"/>
              <a:gd name="connsiteX6" fmla="*/ 1133598 w 2278216"/>
              <a:gd name="connsiteY6" fmla="*/ 255305 h 1299987"/>
              <a:gd name="connsiteX7" fmla="*/ 1134074 w 2278216"/>
              <a:gd name="connsiteY7" fmla="*/ 240320 h 1299987"/>
              <a:gd name="connsiteX8" fmla="*/ 1126930 w 2278216"/>
              <a:gd name="connsiteY8" fmla="*/ 232828 h 1299987"/>
              <a:gd name="connsiteX9" fmla="*/ 1025394 w 2278216"/>
              <a:gd name="connsiteY9" fmla="*/ 88106 h 1299987"/>
              <a:gd name="connsiteX10" fmla="*/ 1127025 w 2278216"/>
              <a:gd name="connsiteY10" fmla="*/ 760 h 1299987"/>
              <a:gd name="connsiteX11" fmla="*/ 1254946 w 2278216"/>
              <a:gd name="connsiteY11" fmla="*/ 95124 h 1299987"/>
              <a:gd name="connsiteX12" fmla="*/ 1152933 w 2278216"/>
              <a:gd name="connsiteY12" fmla="*/ 232638 h 1299987"/>
              <a:gd name="connsiteX13" fmla="*/ 1144742 w 2278216"/>
              <a:gd name="connsiteY13" fmla="*/ 242027 h 1299987"/>
              <a:gd name="connsiteX14" fmla="*/ 1150266 w 2278216"/>
              <a:gd name="connsiteY14" fmla="*/ 324252 h 1299987"/>
              <a:gd name="connsiteX15" fmla="*/ 1157029 w 2278216"/>
              <a:gd name="connsiteY15" fmla="*/ 399553 h 1299987"/>
              <a:gd name="connsiteX16" fmla="*/ 1175603 w 2278216"/>
              <a:gd name="connsiteY16" fmla="*/ 522747 h 1299987"/>
              <a:gd name="connsiteX17" fmla="*/ 1242278 w 2278216"/>
              <a:gd name="connsiteY17" fmla="*/ 776532 h 1299987"/>
              <a:gd name="connsiteX18" fmla="*/ 1257899 w 2278216"/>
              <a:gd name="connsiteY18" fmla="*/ 821675 h 1299987"/>
              <a:gd name="connsiteX19" fmla="*/ 1279806 w 2278216"/>
              <a:gd name="connsiteY19" fmla="*/ 908072 h 1299987"/>
              <a:gd name="connsiteX20" fmla="*/ 1281235 w 2278216"/>
              <a:gd name="connsiteY20" fmla="*/ 913573 h 1299987"/>
              <a:gd name="connsiteX21" fmla="*/ 1292951 w 2278216"/>
              <a:gd name="connsiteY21" fmla="*/ 885880 h 1299987"/>
              <a:gd name="connsiteX22" fmla="*/ 1342671 w 2278216"/>
              <a:gd name="connsiteY22" fmla="*/ 803561 h 1299987"/>
              <a:gd name="connsiteX23" fmla="*/ 1448685 w 2278216"/>
              <a:gd name="connsiteY23" fmla="*/ 618153 h 1299987"/>
              <a:gd name="connsiteX24" fmla="*/ 1530219 w 2278216"/>
              <a:gd name="connsiteY24" fmla="*/ 417192 h 1299987"/>
              <a:gd name="connsiteX25" fmla="*/ 1553460 w 2278216"/>
              <a:gd name="connsiteY25" fmla="*/ 340184 h 1299987"/>
              <a:gd name="connsiteX26" fmla="*/ 1547649 w 2278216"/>
              <a:gd name="connsiteY26" fmla="*/ 329752 h 1299987"/>
              <a:gd name="connsiteX27" fmla="*/ 1480022 w 2278216"/>
              <a:gd name="connsiteY27" fmla="*/ 254451 h 1299987"/>
              <a:gd name="connsiteX28" fmla="*/ 1589559 w 2278216"/>
              <a:gd name="connsiteY28" fmla="*/ 129550 h 1299987"/>
              <a:gd name="connsiteX29" fmla="*/ 1676808 w 2278216"/>
              <a:gd name="connsiteY29" fmla="*/ 191574 h 1299987"/>
              <a:gd name="connsiteX30" fmla="*/ 1661759 w 2278216"/>
              <a:gd name="connsiteY30" fmla="*/ 296180 h 1299987"/>
              <a:gd name="connsiteX31" fmla="*/ 1582320 w 2278216"/>
              <a:gd name="connsiteY31" fmla="*/ 335442 h 1299987"/>
              <a:gd name="connsiteX32" fmla="*/ 1569366 w 2278216"/>
              <a:gd name="connsiteY32" fmla="*/ 334304 h 1299987"/>
              <a:gd name="connsiteX33" fmla="*/ 1563080 w 2278216"/>
              <a:gd name="connsiteY33" fmla="*/ 339995 h 1299987"/>
              <a:gd name="connsiteX34" fmla="*/ 1557174 w 2278216"/>
              <a:gd name="connsiteY34" fmla="*/ 476182 h 1299987"/>
              <a:gd name="connsiteX35" fmla="*/ 1550983 w 2278216"/>
              <a:gd name="connsiteY35" fmla="*/ 572062 h 1299987"/>
              <a:gd name="connsiteX36" fmla="*/ 1548221 w 2278216"/>
              <a:gd name="connsiteY36" fmla="*/ 618248 h 1299987"/>
              <a:gd name="connsiteX37" fmla="*/ 1543839 w 2278216"/>
              <a:gd name="connsiteY37" fmla="*/ 797492 h 1299987"/>
              <a:gd name="connsiteX38" fmla="*/ 1556603 w 2278216"/>
              <a:gd name="connsiteY38" fmla="*/ 940507 h 1299987"/>
              <a:gd name="connsiteX39" fmla="*/ 1559174 w 2278216"/>
              <a:gd name="connsiteY39" fmla="*/ 959379 h 1299987"/>
              <a:gd name="connsiteX40" fmla="*/ 1565080 w 2278216"/>
              <a:gd name="connsiteY40" fmla="*/ 961845 h 1299987"/>
              <a:gd name="connsiteX41" fmla="*/ 1674236 w 2278216"/>
              <a:gd name="connsiteY41" fmla="*/ 858093 h 1299987"/>
              <a:gd name="connsiteX42" fmla="*/ 1800062 w 2278216"/>
              <a:gd name="connsiteY42" fmla="*/ 658459 h 1299987"/>
              <a:gd name="connsiteX43" fmla="*/ 1887882 w 2278216"/>
              <a:gd name="connsiteY43" fmla="*/ 473621 h 1299987"/>
              <a:gd name="connsiteX44" fmla="*/ 1893121 w 2278216"/>
              <a:gd name="connsiteY44" fmla="*/ 458352 h 1299987"/>
              <a:gd name="connsiteX45" fmla="*/ 1880548 w 2278216"/>
              <a:gd name="connsiteY45" fmla="*/ 450481 h 1299987"/>
              <a:gd name="connsiteX46" fmla="*/ 1838352 w 2278216"/>
              <a:gd name="connsiteY46" fmla="*/ 359247 h 1299987"/>
              <a:gd name="connsiteX47" fmla="*/ 1911885 w 2278216"/>
              <a:gd name="connsiteY47" fmla="*/ 287360 h 1299987"/>
              <a:gd name="connsiteX48" fmla="*/ 2014089 w 2278216"/>
              <a:gd name="connsiteY48" fmla="*/ 364652 h 1299987"/>
              <a:gd name="connsiteX49" fmla="*/ 1939698 w 2278216"/>
              <a:gd name="connsiteY49" fmla="*/ 461102 h 1299987"/>
              <a:gd name="connsiteX50" fmla="*/ 1908456 w 2278216"/>
              <a:gd name="connsiteY50" fmla="*/ 460628 h 1299987"/>
              <a:gd name="connsiteX51" fmla="*/ 1901503 w 2278216"/>
              <a:gd name="connsiteY51" fmla="*/ 465370 h 1299987"/>
              <a:gd name="connsiteX52" fmla="*/ 1827303 w 2278216"/>
              <a:gd name="connsiteY52" fmla="*/ 789715 h 1299987"/>
              <a:gd name="connsiteX53" fmla="*/ 1803300 w 2278216"/>
              <a:gd name="connsiteY53" fmla="*/ 931402 h 1299987"/>
              <a:gd name="connsiteX54" fmla="*/ 1802633 w 2278216"/>
              <a:gd name="connsiteY54" fmla="*/ 1035439 h 1299987"/>
              <a:gd name="connsiteX55" fmla="*/ 1802633 w 2278216"/>
              <a:gd name="connsiteY55" fmla="*/ 1036103 h 1299987"/>
              <a:gd name="connsiteX56" fmla="*/ 1803967 w 2278216"/>
              <a:gd name="connsiteY56" fmla="*/ 1046251 h 1299987"/>
              <a:gd name="connsiteX57" fmla="*/ 1813397 w 2278216"/>
              <a:gd name="connsiteY57" fmla="*/ 1040750 h 1299987"/>
              <a:gd name="connsiteX58" fmla="*/ 1914362 w 2278216"/>
              <a:gd name="connsiteY58" fmla="*/ 952836 h 1299987"/>
              <a:gd name="connsiteX59" fmla="*/ 2023899 w 2278216"/>
              <a:gd name="connsiteY59" fmla="*/ 823572 h 1299987"/>
              <a:gd name="connsiteX60" fmla="*/ 2132103 w 2278216"/>
              <a:gd name="connsiteY60" fmla="*/ 671737 h 1299987"/>
              <a:gd name="connsiteX61" fmla="*/ 2167060 w 2278216"/>
              <a:gd name="connsiteY61" fmla="*/ 623654 h 1299987"/>
              <a:gd name="connsiteX62" fmla="*/ 2165631 w 2278216"/>
              <a:gd name="connsiteY62" fmla="*/ 614170 h 1299987"/>
              <a:gd name="connsiteX63" fmla="*/ 2133342 w 2278216"/>
              <a:gd name="connsiteY63" fmla="*/ 547879 h 1299987"/>
              <a:gd name="connsiteX64" fmla="*/ 2181062 w 2278216"/>
              <a:gd name="connsiteY64" fmla="*/ 487467 h 1299987"/>
              <a:gd name="connsiteX65" fmla="*/ 2278217 w 2278216"/>
              <a:gd name="connsiteY65" fmla="*/ 554612 h 1299987"/>
              <a:gd name="connsiteX66" fmla="*/ 2183253 w 2278216"/>
              <a:gd name="connsiteY66" fmla="*/ 622895 h 1299987"/>
              <a:gd name="connsiteX67" fmla="*/ 2174585 w 2278216"/>
              <a:gd name="connsiteY67" fmla="*/ 626689 h 1299987"/>
              <a:gd name="connsiteX68" fmla="*/ 2124579 w 2278216"/>
              <a:gd name="connsiteY68" fmla="*/ 736606 h 1299987"/>
              <a:gd name="connsiteX69" fmla="*/ 2059237 w 2278216"/>
              <a:gd name="connsiteY69" fmla="*/ 880759 h 1299987"/>
              <a:gd name="connsiteX70" fmla="*/ 2020089 w 2278216"/>
              <a:gd name="connsiteY70" fmla="*/ 976071 h 1299987"/>
              <a:gd name="connsiteX71" fmla="*/ 1997706 w 2278216"/>
              <a:gd name="connsiteY71" fmla="*/ 1053364 h 1299987"/>
              <a:gd name="connsiteX72" fmla="*/ 1956653 w 2278216"/>
              <a:gd name="connsiteY72" fmla="*/ 1175514 h 1299987"/>
              <a:gd name="connsiteX73" fmla="*/ 1919982 w 2278216"/>
              <a:gd name="connsiteY73" fmla="*/ 1273197 h 1299987"/>
              <a:gd name="connsiteX74" fmla="*/ 1909885 w 2278216"/>
              <a:gd name="connsiteY74" fmla="*/ 1294820 h 1299987"/>
              <a:gd name="connsiteX75" fmla="*/ 1898741 w 2278216"/>
              <a:gd name="connsiteY75" fmla="*/ 1299278 h 1299987"/>
              <a:gd name="connsiteX76" fmla="*/ 1803777 w 2278216"/>
              <a:gd name="connsiteY76" fmla="*/ 1272628 h 1299987"/>
              <a:gd name="connsiteX77" fmla="*/ 1563366 w 2278216"/>
              <a:gd name="connsiteY77" fmla="*/ 1225494 h 1299987"/>
              <a:gd name="connsiteX78" fmla="*/ 1395440 w 2278216"/>
              <a:gd name="connsiteY78" fmla="*/ 1206526 h 1299987"/>
              <a:gd name="connsiteX79" fmla="*/ 1269805 w 2278216"/>
              <a:gd name="connsiteY79" fmla="*/ 1198560 h 1299987"/>
              <a:gd name="connsiteX80" fmla="*/ 1057493 w 2278216"/>
              <a:gd name="connsiteY80" fmla="*/ 1196568 h 1299987"/>
              <a:gd name="connsiteX81" fmla="*/ 926238 w 2278216"/>
              <a:gd name="connsiteY81" fmla="*/ 1203112 h 1299987"/>
              <a:gd name="connsiteX82" fmla="*/ 706496 w 2278216"/>
              <a:gd name="connsiteY82" fmla="*/ 1226727 h 1299987"/>
              <a:gd name="connsiteX83" fmla="*/ 496184 w 2278216"/>
              <a:gd name="connsiteY83" fmla="*/ 1267507 h 1299987"/>
              <a:gd name="connsiteX84" fmla="*/ 381313 w 2278216"/>
              <a:gd name="connsiteY84" fmla="*/ 1298993 h 1299987"/>
              <a:gd name="connsiteX85" fmla="*/ 367597 w 2278216"/>
              <a:gd name="connsiteY85" fmla="*/ 1293493 h 1299987"/>
              <a:gd name="connsiteX86" fmla="*/ 344165 w 2278216"/>
              <a:gd name="connsiteY86" fmla="*/ 1236021 h 1299987"/>
              <a:gd name="connsiteX87" fmla="*/ 299398 w 2278216"/>
              <a:gd name="connsiteY87" fmla="*/ 1115767 h 1299987"/>
              <a:gd name="connsiteX88" fmla="*/ 273871 w 2278216"/>
              <a:gd name="connsiteY88" fmla="*/ 1028042 h 1299987"/>
              <a:gd name="connsiteX89" fmla="*/ 222626 w 2278216"/>
              <a:gd name="connsiteY89" fmla="*/ 889294 h 1299987"/>
              <a:gd name="connsiteX90" fmla="*/ 171191 w 2278216"/>
              <a:gd name="connsiteY90" fmla="*/ 772454 h 1299987"/>
              <a:gd name="connsiteX91" fmla="*/ 130043 w 2278216"/>
              <a:gd name="connsiteY91" fmla="*/ 687006 h 1299987"/>
              <a:gd name="connsiteX92" fmla="*/ 104135 w 2278216"/>
              <a:gd name="connsiteY92" fmla="*/ 627637 h 1299987"/>
              <a:gd name="connsiteX93" fmla="*/ 94039 w 2278216"/>
              <a:gd name="connsiteY93" fmla="*/ 623180 h 1299987"/>
              <a:gd name="connsiteX94" fmla="*/ 13743 w 2278216"/>
              <a:gd name="connsiteY94" fmla="*/ 595772 h 1299987"/>
              <a:gd name="connsiteX95" fmla="*/ 13267 w 2278216"/>
              <a:gd name="connsiteY95" fmla="*/ 512694 h 1299987"/>
              <a:gd name="connsiteX96" fmla="*/ 88991 w 2278216"/>
              <a:gd name="connsiteY96" fmla="*/ 485001 h 1299987"/>
              <a:gd name="connsiteX97" fmla="*/ 143950 w 2278216"/>
              <a:gd name="connsiteY97" fmla="*/ 541335 h 1299987"/>
              <a:gd name="connsiteX98" fmla="*/ 113660 w 2278216"/>
              <a:gd name="connsiteY98" fmla="*/ 613506 h 1299987"/>
              <a:gd name="connsiteX99" fmla="*/ 111851 w 2278216"/>
              <a:gd name="connsiteY99" fmla="*/ 624318 h 1299987"/>
              <a:gd name="connsiteX100" fmla="*/ 210530 w 2278216"/>
              <a:gd name="connsiteY100" fmla="*/ 764583 h 1299987"/>
              <a:gd name="connsiteX101" fmla="*/ 295397 w 2278216"/>
              <a:gd name="connsiteY101" fmla="*/ 874215 h 1299987"/>
              <a:gd name="connsiteX102" fmla="*/ 392838 w 2278216"/>
              <a:gd name="connsiteY102" fmla="*/ 981287 h 1299987"/>
              <a:gd name="connsiteX103" fmla="*/ 470657 w 2278216"/>
              <a:gd name="connsiteY103" fmla="*/ 1044923 h 1299987"/>
              <a:gd name="connsiteX104" fmla="*/ 475610 w 2278216"/>
              <a:gd name="connsiteY104" fmla="*/ 1043121 h 1299987"/>
              <a:gd name="connsiteX105" fmla="*/ 478182 w 2278216"/>
              <a:gd name="connsiteY105" fmla="*/ 996840 h 1299987"/>
              <a:gd name="connsiteX106" fmla="*/ 468276 w 2278216"/>
              <a:gd name="connsiteY106" fmla="*/ 880949 h 1299987"/>
              <a:gd name="connsiteX107" fmla="*/ 424366 w 2278216"/>
              <a:gd name="connsiteY107" fmla="*/ 671452 h 1299987"/>
              <a:gd name="connsiteX108" fmla="*/ 377598 w 2278216"/>
              <a:gd name="connsiteY108" fmla="*/ 467456 h 1299987"/>
              <a:gd name="connsiteX109" fmla="*/ 367787 w 2278216"/>
              <a:gd name="connsiteY109" fmla="*/ 460628 h 1299987"/>
              <a:gd name="connsiteX110" fmla="*/ 264536 w 2278216"/>
              <a:gd name="connsiteY110" fmla="*/ 383051 h 1299987"/>
              <a:gd name="connsiteX111" fmla="*/ 337688 w 2278216"/>
              <a:gd name="connsiteY111" fmla="*/ 286980 h 1299987"/>
              <a:gd name="connsiteX112" fmla="*/ 439225 w 2278216"/>
              <a:gd name="connsiteY112" fmla="*/ 354600 h 1299987"/>
              <a:gd name="connsiteX113" fmla="*/ 390933 w 2278216"/>
              <a:gd name="connsiteY113" fmla="*/ 453420 h 1299987"/>
              <a:gd name="connsiteX114" fmla="*/ 386552 w 2278216"/>
              <a:gd name="connsiteY114" fmla="*/ 463568 h 1299987"/>
              <a:gd name="connsiteX115" fmla="*/ 440273 w 2278216"/>
              <a:gd name="connsiteY115" fmla="*/ 583064 h 1299987"/>
              <a:gd name="connsiteX116" fmla="*/ 546476 w 2278216"/>
              <a:gd name="connsiteY116" fmla="*/ 775394 h 1299987"/>
              <a:gd name="connsiteX117" fmla="*/ 651252 w 2278216"/>
              <a:gd name="connsiteY117" fmla="*/ 909779 h 1299987"/>
              <a:gd name="connsiteX118" fmla="*/ 714402 w 2278216"/>
              <a:gd name="connsiteY118" fmla="*/ 962130 h 1299987"/>
              <a:gd name="connsiteX119" fmla="*/ 719355 w 2278216"/>
              <a:gd name="connsiteY119" fmla="*/ 959569 h 1299987"/>
              <a:gd name="connsiteX120" fmla="*/ 729071 w 2278216"/>
              <a:gd name="connsiteY120" fmla="*/ 894226 h 1299987"/>
              <a:gd name="connsiteX121" fmla="*/ 734119 w 2278216"/>
              <a:gd name="connsiteY121" fmla="*/ 709672 h 1299987"/>
              <a:gd name="connsiteX122" fmla="*/ 727452 w 2278216"/>
              <a:gd name="connsiteY122" fmla="*/ 572916 h 1299987"/>
              <a:gd name="connsiteX123" fmla="*/ 719165 w 2278216"/>
              <a:gd name="connsiteY123" fmla="*/ 417762 h 1299987"/>
              <a:gd name="connsiteX124" fmla="*/ 715355 w 2278216"/>
              <a:gd name="connsiteY124" fmla="*/ 339520 h 1299987"/>
              <a:gd name="connsiteX125" fmla="*/ 706020 w 2278216"/>
              <a:gd name="connsiteY125" fmla="*/ 334399 h 1299987"/>
              <a:gd name="connsiteX126" fmla="*/ 657919 w 2278216"/>
              <a:gd name="connsiteY126" fmla="*/ 327381 h 1299987"/>
              <a:gd name="connsiteX127" fmla="*/ 594292 w 2278216"/>
              <a:gd name="connsiteY127" fmla="*/ 219266 h 1299987"/>
              <a:gd name="connsiteX128" fmla="*/ 681922 w 2278216"/>
              <a:gd name="connsiteY128" fmla="*/ 130119 h 1299987"/>
              <a:gd name="connsiteX129" fmla="*/ 800032 w 2278216"/>
              <a:gd name="connsiteY129" fmla="*/ 221353 h 1299987"/>
              <a:gd name="connsiteX130" fmla="*/ 731261 w 2278216"/>
              <a:gd name="connsiteY130" fmla="*/ 329373 h 1299987"/>
              <a:gd name="connsiteX131" fmla="*/ 725356 w 2278216"/>
              <a:gd name="connsiteY131" fmla="*/ 340943 h 1299987"/>
              <a:gd name="connsiteX132" fmla="*/ 807652 w 2278216"/>
              <a:gd name="connsiteY132" fmla="*/ 569881 h 1299987"/>
              <a:gd name="connsiteX133" fmla="*/ 962814 w 2278216"/>
              <a:gd name="connsiteY133" fmla="*/ 844057 h 1299987"/>
              <a:gd name="connsiteX134" fmla="*/ 994152 w 2278216"/>
              <a:gd name="connsiteY134" fmla="*/ 906081 h 1299987"/>
              <a:gd name="connsiteX135" fmla="*/ 997295 w 2278216"/>
              <a:gd name="connsiteY135" fmla="*/ 913573 h 12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278216" h="1299987">
                <a:moveTo>
                  <a:pt x="997676" y="913857"/>
                </a:moveTo>
                <a:cubicBezTo>
                  <a:pt x="1000724" y="897925"/>
                  <a:pt x="1003200" y="883320"/>
                  <a:pt x="1006344" y="868904"/>
                </a:cubicBezTo>
                <a:cubicBezTo>
                  <a:pt x="1011963" y="843298"/>
                  <a:pt x="1022060" y="819020"/>
                  <a:pt x="1030442" y="794267"/>
                </a:cubicBezTo>
                <a:cubicBezTo>
                  <a:pt x="1053969" y="725605"/>
                  <a:pt x="1073876" y="655899"/>
                  <a:pt x="1089973" y="585150"/>
                </a:cubicBezTo>
                <a:cubicBezTo>
                  <a:pt x="1100355" y="539723"/>
                  <a:pt x="1109785" y="494106"/>
                  <a:pt x="1116548" y="448015"/>
                </a:cubicBezTo>
                <a:cubicBezTo>
                  <a:pt x="1120929" y="418331"/>
                  <a:pt x="1122834" y="388457"/>
                  <a:pt x="1125692" y="358583"/>
                </a:cubicBezTo>
                <a:cubicBezTo>
                  <a:pt x="1129026" y="324252"/>
                  <a:pt x="1131311" y="289825"/>
                  <a:pt x="1133598" y="255305"/>
                </a:cubicBezTo>
                <a:cubicBezTo>
                  <a:pt x="1133979" y="250278"/>
                  <a:pt x="1133693" y="245252"/>
                  <a:pt x="1134074" y="240320"/>
                </a:cubicBezTo>
                <a:cubicBezTo>
                  <a:pt x="1134455" y="235009"/>
                  <a:pt x="1132074" y="233397"/>
                  <a:pt x="1126930" y="232828"/>
                </a:cubicBezTo>
                <a:cubicBezTo>
                  <a:pt x="1056921" y="224672"/>
                  <a:pt x="1008915" y="156199"/>
                  <a:pt x="1025394" y="88106"/>
                </a:cubicBezTo>
                <a:cubicBezTo>
                  <a:pt x="1036823" y="40782"/>
                  <a:pt x="1076733" y="6545"/>
                  <a:pt x="1127025" y="760"/>
                </a:cubicBezTo>
                <a:cubicBezTo>
                  <a:pt x="1188176" y="-6163"/>
                  <a:pt x="1243802" y="34902"/>
                  <a:pt x="1254946" y="95124"/>
                </a:cubicBezTo>
                <a:cubicBezTo>
                  <a:pt x="1266948" y="160182"/>
                  <a:pt x="1218941" y="225051"/>
                  <a:pt x="1152933" y="232638"/>
                </a:cubicBezTo>
                <a:cubicBezTo>
                  <a:pt x="1146266" y="233397"/>
                  <a:pt x="1144456" y="235768"/>
                  <a:pt x="1144742" y="242027"/>
                </a:cubicBezTo>
                <a:cubicBezTo>
                  <a:pt x="1146171" y="269435"/>
                  <a:pt x="1147695" y="296938"/>
                  <a:pt x="1150266" y="324252"/>
                </a:cubicBezTo>
                <a:cubicBezTo>
                  <a:pt x="1152648" y="349289"/>
                  <a:pt x="1155219" y="374421"/>
                  <a:pt x="1157029" y="399553"/>
                </a:cubicBezTo>
                <a:cubicBezTo>
                  <a:pt x="1160077" y="441092"/>
                  <a:pt x="1167697" y="481967"/>
                  <a:pt x="1175603" y="522747"/>
                </a:cubicBezTo>
                <a:cubicBezTo>
                  <a:pt x="1192367" y="608765"/>
                  <a:pt x="1214846" y="693265"/>
                  <a:pt x="1242278" y="776532"/>
                </a:cubicBezTo>
                <a:cubicBezTo>
                  <a:pt x="1247231" y="791612"/>
                  <a:pt x="1252184" y="806786"/>
                  <a:pt x="1257899" y="821675"/>
                </a:cubicBezTo>
                <a:cubicBezTo>
                  <a:pt x="1268662" y="849652"/>
                  <a:pt x="1275520" y="878483"/>
                  <a:pt x="1279806" y="908072"/>
                </a:cubicBezTo>
                <a:cubicBezTo>
                  <a:pt x="1279997" y="909590"/>
                  <a:pt x="1280568" y="911107"/>
                  <a:pt x="1281235" y="913573"/>
                </a:cubicBezTo>
                <a:cubicBezTo>
                  <a:pt x="1285331" y="903805"/>
                  <a:pt x="1289045" y="894795"/>
                  <a:pt x="1292951" y="885880"/>
                </a:cubicBezTo>
                <a:cubicBezTo>
                  <a:pt x="1305905" y="856291"/>
                  <a:pt x="1325050" y="830400"/>
                  <a:pt x="1342671" y="803561"/>
                </a:cubicBezTo>
                <a:cubicBezTo>
                  <a:pt x="1381914" y="744003"/>
                  <a:pt x="1417443" y="682264"/>
                  <a:pt x="1448685" y="618153"/>
                </a:cubicBezTo>
                <a:cubicBezTo>
                  <a:pt x="1480403" y="553000"/>
                  <a:pt x="1506692" y="485665"/>
                  <a:pt x="1530219" y="417192"/>
                </a:cubicBezTo>
                <a:cubicBezTo>
                  <a:pt x="1538886" y="391776"/>
                  <a:pt x="1546125" y="365980"/>
                  <a:pt x="1553460" y="340184"/>
                </a:cubicBezTo>
                <a:cubicBezTo>
                  <a:pt x="1555269" y="333640"/>
                  <a:pt x="1553460" y="331933"/>
                  <a:pt x="1547649" y="329752"/>
                </a:cubicBezTo>
                <a:cubicBezTo>
                  <a:pt x="1512026" y="316475"/>
                  <a:pt x="1488023" y="292007"/>
                  <a:pt x="1480022" y="254451"/>
                </a:cubicBezTo>
                <a:cubicBezTo>
                  <a:pt x="1465830" y="187685"/>
                  <a:pt x="1521265" y="124239"/>
                  <a:pt x="1589559" y="129550"/>
                </a:cubicBezTo>
                <a:cubicBezTo>
                  <a:pt x="1630326" y="132774"/>
                  <a:pt x="1660806" y="153544"/>
                  <a:pt x="1676808" y="191574"/>
                </a:cubicBezTo>
                <a:cubicBezTo>
                  <a:pt x="1692524" y="228845"/>
                  <a:pt x="1686714" y="264504"/>
                  <a:pt x="1661759" y="296180"/>
                </a:cubicBezTo>
                <a:cubicBezTo>
                  <a:pt x="1641756" y="321596"/>
                  <a:pt x="1614991" y="334779"/>
                  <a:pt x="1582320" y="335442"/>
                </a:cubicBezTo>
                <a:cubicBezTo>
                  <a:pt x="1578034" y="335442"/>
                  <a:pt x="1573653" y="334779"/>
                  <a:pt x="1569366" y="334304"/>
                </a:cubicBezTo>
                <a:cubicBezTo>
                  <a:pt x="1565080" y="333830"/>
                  <a:pt x="1563270" y="335442"/>
                  <a:pt x="1563080" y="339995"/>
                </a:cubicBezTo>
                <a:cubicBezTo>
                  <a:pt x="1561270" y="385422"/>
                  <a:pt x="1559460" y="430754"/>
                  <a:pt x="1557174" y="476182"/>
                </a:cubicBezTo>
                <a:cubicBezTo>
                  <a:pt x="1555555" y="508142"/>
                  <a:pt x="1553078" y="540102"/>
                  <a:pt x="1550983" y="572062"/>
                </a:cubicBezTo>
                <a:cubicBezTo>
                  <a:pt x="1550031" y="587426"/>
                  <a:pt x="1548887" y="602885"/>
                  <a:pt x="1548221" y="618248"/>
                </a:cubicBezTo>
                <a:cubicBezTo>
                  <a:pt x="1545363" y="677901"/>
                  <a:pt x="1543268" y="737649"/>
                  <a:pt x="1543839" y="797492"/>
                </a:cubicBezTo>
                <a:cubicBezTo>
                  <a:pt x="1544316" y="845574"/>
                  <a:pt x="1547745" y="893183"/>
                  <a:pt x="1556603" y="940507"/>
                </a:cubicBezTo>
                <a:cubicBezTo>
                  <a:pt x="1557746" y="946766"/>
                  <a:pt x="1558412" y="953120"/>
                  <a:pt x="1559174" y="959379"/>
                </a:cubicBezTo>
                <a:cubicBezTo>
                  <a:pt x="1559746" y="963837"/>
                  <a:pt x="1560984" y="964880"/>
                  <a:pt x="1565080" y="961845"/>
                </a:cubicBezTo>
                <a:cubicBezTo>
                  <a:pt x="1605466" y="931402"/>
                  <a:pt x="1642995" y="898209"/>
                  <a:pt x="1674236" y="858093"/>
                </a:cubicBezTo>
                <a:cubicBezTo>
                  <a:pt x="1722909" y="795690"/>
                  <a:pt x="1762628" y="727881"/>
                  <a:pt x="1800062" y="658459"/>
                </a:cubicBezTo>
                <a:cubicBezTo>
                  <a:pt x="1832447" y="598332"/>
                  <a:pt x="1861212" y="536403"/>
                  <a:pt x="1887882" y="473621"/>
                </a:cubicBezTo>
                <a:cubicBezTo>
                  <a:pt x="1889978" y="468595"/>
                  <a:pt x="1893597" y="463284"/>
                  <a:pt x="1893121" y="458352"/>
                </a:cubicBezTo>
                <a:cubicBezTo>
                  <a:pt x="1892549" y="452851"/>
                  <a:pt x="1884930" y="453041"/>
                  <a:pt x="1880548" y="450481"/>
                </a:cubicBezTo>
                <a:cubicBezTo>
                  <a:pt x="1848258" y="431418"/>
                  <a:pt x="1831494" y="395475"/>
                  <a:pt x="1838352" y="359247"/>
                </a:cubicBezTo>
                <a:cubicBezTo>
                  <a:pt x="1845306" y="322544"/>
                  <a:pt x="1874833" y="293714"/>
                  <a:pt x="1911885" y="287360"/>
                </a:cubicBezTo>
                <a:cubicBezTo>
                  <a:pt x="1961891" y="278919"/>
                  <a:pt x="2008374" y="314104"/>
                  <a:pt x="2014089" y="364652"/>
                </a:cubicBezTo>
                <a:cubicBezTo>
                  <a:pt x="2019137" y="408562"/>
                  <a:pt x="1987037" y="452662"/>
                  <a:pt x="1939698" y="461102"/>
                </a:cubicBezTo>
                <a:cubicBezTo>
                  <a:pt x="1929221" y="462999"/>
                  <a:pt x="1918743" y="463189"/>
                  <a:pt x="1908456" y="460628"/>
                </a:cubicBezTo>
                <a:cubicBezTo>
                  <a:pt x="1903884" y="459490"/>
                  <a:pt x="1902265" y="461197"/>
                  <a:pt x="1901503" y="465370"/>
                </a:cubicBezTo>
                <a:cubicBezTo>
                  <a:pt x="1879405" y="574054"/>
                  <a:pt x="1850163" y="681126"/>
                  <a:pt x="1827303" y="789715"/>
                </a:cubicBezTo>
                <a:cubicBezTo>
                  <a:pt x="1817397" y="836659"/>
                  <a:pt x="1808634" y="883794"/>
                  <a:pt x="1803300" y="931402"/>
                </a:cubicBezTo>
                <a:cubicBezTo>
                  <a:pt x="1799395" y="966018"/>
                  <a:pt x="1799300" y="1000729"/>
                  <a:pt x="1802633" y="1035439"/>
                </a:cubicBezTo>
                <a:cubicBezTo>
                  <a:pt x="1802633" y="1035629"/>
                  <a:pt x="1802633" y="1035913"/>
                  <a:pt x="1802633" y="1036103"/>
                </a:cubicBezTo>
                <a:cubicBezTo>
                  <a:pt x="1803300" y="1039612"/>
                  <a:pt x="1801205" y="1045018"/>
                  <a:pt x="1803967" y="1046251"/>
                </a:cubicBezTo>
                <a:cubicBezTo>
                  <a:pt x="1807396" y="1047768"/>
                  <a:pt x="1810444" y="1043026"/>
                  <a:pt x="1813397" y="1040750"/>
                </a:cubicBezTo>
                <a:cubicBezTo>
                  <a:pt x="1848735" y="1013342"/>
                  <a:pt x="1883882" y="985744"/>
                  <a:pt x="1914362" y="952836"/>
                </a:cubicBezTo>
                <a:cubicBezTo>
                  <a:pt x="1952843" y="911392"/>
                  <a:pt x="1988466" y="867577"/>
                  <a:pt x="2023899" y="823572"/>
                </a:cubicBezTo>
                <a:cubicBezTo>
                  <a:pt x="2062952" y="775015"/>
                  <a:pt x="2095337" y="721906"/>
                  <a:pt x="2132103" y="671737"/>
                </a:cubicBezTo>
                <a:cubicBezTo>
                  <a:pt x="2143819" y="655804"/>
                  <a:pt x="2155249" y="639587"/>
                  <a:pt x="2167060" y="623654"/>
                </a:cubicBezTo>
                <a:cubicBezTo>
                  <a:pt x="2170108" y="619576"/>
                  <a:pt x="2170489" y="617490"/>
                  <a:pt x="2165631" y="614170"/>
                </a:cubicBezTo>
                <a:cubicBezTo>
                  <a:pt x="2142105" y="598427"/>
                  <a:pt x="2130103" y="576046"/>
                  <a:pt x="2133342" y="547879"/>
                </a:cubicBezTo>
                <a:cubicBezTo>
                  <a:pt x="2136675" y="518669"/>
                  <a:pt x="2152773" y="497046"/>
                  <a:pt x="2181062" y="487467"/>
                </a:cubicBezTo>
                <a:cubicBezTo>
                  <a:pt x="2233068" y="469733"/>
                  <a:pt x="2278122" y="506719"/>
                  <a:pt x="2278217" y="554612"/>
                </a:cubicBezTo>
                <a:cubicBezTo>
                  <a:pt x="2278217" y="602505"/>
                  <a:pt x="2229068" y="637500"/>
                  <a:pt x="2183253" y="622895"/>
                </a:cubicBezTo>
                <a:cubicBezTo>
                  <a:pt x="2178490" y="621378"/>
                  <a:pt x="2176490" y="621947"/>
                  <a:pt x="2174585" y="626689"/>
                </a:cubicBezTo>
                <a:cubicBezTo>
                  <a:pt x="2159250" y="663960"/>
                  <a:pt x="2142962" y="700757"/>
                  <a:pt x="2124579" y="736606"/>
                </a:cubicBezTo>
                <a:cubicBezTo>
                  <a:pt x="2100576" y="783645"/>
                  <a:pt x="2080287" y="832392"/>
                  <a:pt x="2059237" y="880759"/>
                </a:cubicBezTo>
                <a:cubicBezTo>
                  <a:pt x="2045521" y="912245"/>
                  <a:pt x="2031805" y="943826"/>
                  <a:pt x="2020089" y="976071"/>
                </a:cubicBezTo>
                <a:cubicBezTo>
                  <a:pt x="2010945" y="1001298"/>
                  <a:pt x="2004278" y="1027378"/>
                  <a:pt x="1997706" y="1053364"/>
                </a:cubicBezTo>
                <a:cubicBezTo>
                  <a:pt x="1987228" y="1095187"/>
                  <a:pt x="1971702" y="1135303"/>
                  <a:pt x="1956653" y="1175514"/>
                </a:cubicBezTo>
                <a:cubicBezTo>
                  <a:pt x="1944461" y="1208139"/>
                  <a:pt x="1932174" y="1240668"/>
                  <a:pt x="1919982" y="1273197"/>
                </a:cubicBezTo>
                <a:cubicBezTo>
                  <a:pt x="1917219" y="1280689"/>
                  <a:pt x="1913505" y="1287707"/>
                  <a:pt x="1909885" y="1294820"/>
                </a:cubicBezTo>
                <a:cubicBezTo>
                  <a:pt x="1907408" y="1299657"/>
                  <a:pt x="1904170" y="1300985"/>
                  <a:pt x="1898741" y="1299278"/>
                </a:cubicBezTo>
                <a:cubicBezTo>
                  <a:pt x="1867403" y="1289225"/>
                  <a:pt x="1835685" y="1280689"/>
                  <a:pt x="1803777" y="1272628"/>
                </a:cubicBezTo>
                <a:cubicBezTo>
                  <a:pt x="1724528" y="1252618"/>
                  <a:pt x="1644233" y="1237064"/>
                  <a:pt x="1563366" y="1225494"/>
                </a:cubicBezTo>
                <a:cubicBezTo>
                  <a:pt x="1507549" y="1217528"/>
                  <a:pt x="1451637" y="1210510"/>
                  <a:pt x="1395440" y="1206526"/>
                </a:cubicBezTo>
                <a:cubicBezTo>
                  <a:pt x="1353530" y="1203586"/>
                  <a:pt x="1311715" y="1200741"/>
                  <a:pt x="1269805" y="1198560"/>
                </a:cubicBezTo>
                <a:cubicBezTo>
                  <a:pt x="1199034" y="1194956"/>
                  <a:pt x="1128263" y="1195430"/>
                  <a:pt x="1057493" y="1196568"/>
                </a:cubicBezTo>
                <a:cubicBezTo>
                  <a:pt x="1013678" y="1197327"/>
                  <a:pt x="969958" y="1200362"/>
                  <a:pt x="926238" y="1203112"/>
                </a:cubicBezTo>
                <a:cubicBezTo>
                  <a:pt x="852610" y="1207759"/>
                  <a:pt x="779363" y="1215820"/>
                  <a:pt x="706496" y="1226727"/>
                </a:cubicBezTo>
                <a:cubicBezTo>
                  <a:pt x="635821" y="1237254"/>
                  <a:pt x="565622" y="1250436"/>
                  <a:pt x="496184" y="1267507"/>
                </a:cubicBezTo>
                <a:cubicBezTo>
                  <a:pt x="457608" y="1276991"/>
                  <a:pt x="419127" y="1286759"/>
                  <a:pt x="381313" y="1298993"/>
                </a:cubicBezTo>
                <a:cubicBezTo>
                  <a:pt x="374550" y="1301174"/>
                  <a:pt x="370835" y="1299562"/>
                  <a:pt x="367597" y="1293493"/>
                </a:cubicBezTo>
                <a:cubicBezTo>
                  <a:pt x="357691" y="1275189"/>
                  <a:pt x="351595" y="1255368"/>
                  <a:pt x="344165" y="1236021"/>
                </a:cubicBezTo>
                <a:cubicBezTo>
                  <a:pt x="328830" y="1196094"/>
                  <a:pt x="314257" y="1155883"/>
                  <a:pt x="299398" y="1115767"/>
                </a:cubicBezTo>
                <a:cubicBezTo>
                  <a:pt x="288825" y="1087126"/>
                  <a:pt x="281396" y="1057536"/>
                  <a:pt x="273871" y="1028042"/>
                </a:cubicBezTo>
                <a:cubicBezTo>
                  <a:pt x="261584" y="979959"/>
                  <a:pt x="242153" y="934627"/>
                  <a:pt x="222626" y="889294"/>
                </a:cubicBezTo>
                <a:cubicBezTo>
                  <a:pt x="205862" y="850221"/>
                  <a:pt x="189289" y="810958"/>
                  <a:pt x="171191" y="772454"/>
                </a:cubicBezTo>
                <a:cubicBezTo>
                  <a:pt x="157761" y="743813"/>
                  <a:pt x="142712" y="715931"/>
                  <a:pt x="130043" y="687006"/>
                </a:cubicBezTo>
                <a:cubicBezTo>
                  <a:pt x="121376" y="667185"/>
                  <a:pt x="112422" y="647553"/>
                  <a:pt x="104135" y="627637"/>
                </a:cubicBezTo>
                <a:cubicBezTo>
                  <a:pt x="101849" y="622042"/>
                  <a:pt x="99563" y="621378"/>
                  <a:pt x="94039" y="623180"/>
                </a:cubicBezTo>
                <a:cubicBezTo>
                  <a:pt x="65369" y="632284"/>
                  <a:pt x="31555" y="620524"/>
                  <a:pt x="13743" y="595772"/>
                </a:cubicBezTo>
                <a:cubicBezTo>
                  <a:pt x="-4164" y="570735"/>
                  <a:pt x="-4831" y="536972"/>
                  <a:pt x="13267" y="512694"/>
                </a:cubicBezTo>
                <a:cubicBezTo>
                  <a:pt x="32222" y="487277"/>
                  <a:pt x="58415" y="478268"/>
                  <a:pt x="88991" y="485001"/>
                </a:cubicBezTo>
                <a:cubicBezTo>
                  <a:pt x="119090" y="491640"/>
                  <a:pt x="137187" y="511746"/>
                  <a:pt x="143950" y="541335"/>
                </a:cubicBezTo>
                <a:cubicBezTo>
                  <a:pt x="150236" y="569028"/>
                  <a:pt x="138140" y="597384"/>
                  <a:pt x="113660" y="613506"/>
                </a:cubicBezTo>
                <a:cubicBezTo>
                  <a:pt x="108136" y="617110"/>
                  <a:pt x="108136" y="619386"/>
                  <a:pt x="111851" y="624318"/>
                </a:cubicBezTo>
                <a:cubicBezTo>
                  <a:pt x="145760" y="670314"/>
                  <a:pt x="178335" y="717259"/>
                  <a:pt x="210530" y="764583"/>
                </a:cubicBezTo>
                <a:cubicBezTo>
                  <a:pt x="236533" y="802802"/>
                  <a:pt x="266060" y="838461"/>
                  <a:pt x="295397" y="874215"/>
                </a:cubicBezTo>
                <a:cubicBezTo>
                  <a:pt x="326068" y="911581"/>
                  <a:pt x="357786" y="947999"/>
                  <a:pt x="392838" y="981287"/>
                </a:cubicBezTo>
                <a:cubicBezTo>
                  <a:pt x="417222" y="1004332"/>
                  <a:pt x="444368" y="1024154"/>
                  <a:pt x="470657" y="1044923"/>
                </a:cubicBezTo>
                <a:cubicBezTo>
                  <a:pt x="473134" y="1046915"/>
                  <a:pt x="475325" y="1048337"/>
                  <a:pt x="475610" y="1043121"/>
                </a:cubicBezTo>
                <a:cubicBezTo>
                  <a:pt x="476372" y="1027663"/>
                  <a:pt x="477611" y="1012299"/>
                  <a:pt x="478182" y="996840"/>
                </a:cubicBezTo>
                <a:cubicBezTo>
                  <a:pt x="479516" y="957862"/>
                  <a:pt x="474372" y="919263"/>
                  <a:pt x="468276" y="880949"/>
                </a:cubicBezTo>
                <a:cubicBezTo>
                  <a:pt x="457132" y="810389"/>
                  <a:pt x="440654" y="740968"/>
                  <a:pt x="424366" y="671452"/>
                </a:cubicBezTo>
                <a:cubicBezTo>
                  <a:pt x="408459" y="603548"/>
                  <a:pt x="391028" y="535929"/>
                  <a:pt x="377598" y="467456"/>
                </a:cubicBezTo>
                <a:cubicBezTo>
                  <a:pt x="376360" y="461292"/>
                  <a:pt x="374550" y="459395"/>
                  <a:pt x="367787" y="460628"/>
                </a:cubicBezTo>
                <a:cubicBezTo>
                  <a:pt x="318829" y="469448"/>
                  <a:pt x="270156" y="432177"/>
                  <a:pt x="264536" y="383051"/>
                </a:cubicBezTo>
                <a:cubicBezTo>
                  <a:pt x="259202" y="336770"/>
                  <a:pt x="292349" y="294567"/>
                  <a:pt x="337688" y="286980"/>
                </a:cubicBezTo>
                <a:cubicBezTo>
                  <a:pt x="383313" y="279299"/>
                  <a:pt x="428176" y="309172"/>
                  <a:pt x="439225" y="354600"/>
                </a:cubicBezTo>
                <a:cubicBezTo>
                  <a:pt x="449036" y="395095"/>
                  <a:pt x="428938" y="436445"/>
                  <a:pt x="390933" y="453420"/>
                </a:cubicBezTo>
                <a:cubicBezTo>
                  <a:pt x="385694" y="455697"/>
                  <a:pt x="384170" y="457783"/>
                  <a:pt x="386552" y="463568"/>
                </a:cubicBezTo>
                <a:cubicBezTo>
                  <a:pt x="403506" y="503874"/>
                  <a:pt x="421223" y="543706"/>
                  <a:pt x="440273" y="583064"/>
                </a:cubicBezTo>
                <a:cubicBezTo>
                  <a:pt x="472181" y="649071"/>
                  <a:pt x="507138" y="713465"/>
                  <a:pt x="546476" y="775394"/>
                </a:cubicBezTo>
                <a:cubicBezTo>
                  <a:pt x="576956" y="823572"/>
                  <a:pt x="610104" y="869853"/>
                  <a:pt x="651252" y="909779"/>
                </a:cubicBezTo>
                <a:cubicBezTo>
                  <a:pt x="670873" y="928842"/>
                  <a:pt x="692781" y="945343"/>
                  <a:pt x="714402" y="962130"/>
                </a:cubicBezTo>
                <a:cubicBezTo>
                  <a:pt x="718498" y="965259"/>
                  <a:pt x="718879" y="962509"/>
                  <a:pt x="719355" y="959569"/>
                </a:cubicBezTo>
                <a:cubicBezTo>
                  <a:pt x="722689" y="937756"/>
                  <a:pt x="726308" y="916039"/>
                  <a:pt x="729071" y="894226"/>
                </a:cubicBezTo>
                <a:cubicBezTo>
                  <a:pt x="736881" y="832866"/>
                  <a:pt x="735357" y="771221"/>
                  <a:pt x="734119" y="709672"/>
                </a:cubicBezTo>
                <a:cubicBezTo>
                  <a:pt x="733262" y="664055"/>
                  <a:pt x="730500" y="618438"/>
                  <a:pt x="727452" y="572916"/>
                </a:cubicBezTo>
                <a:cubicBezTo>
                  <a:pt x="724023" y="521229"/>
                  <a:pt x="720784" y="469543"/>
                  <a:pt x="719165" y="417762"/>
                </a:cubicBezTo>
                <a:cubicBezTo>
                  <a:pt x="718307" y="391681"/>
                  <a:pt x="716498" y="365601"/>
                  <a:pt x="715355" y="339520"/>
                </a:cubicBezTo>
                <a:cubicBezTo>
                  <a:pt x="715069" y="332123"/>
                  <a:pt x="709830" y="333830"/>
                  <a:pt x="706020" y="334399"/>
                </a:cubicBezTo>
                <a:cubicBezTo>
                  <a:pt x="689161" y="337244"/>
                  <a:pt x="673350" y="333640"/>
                  <a:pt x="657919" y="327381"/>
                </a:cubicBezTo>
                <a:cubicBezTo>
                  <a:pt x="615628" y="310216"/>
                  <a:pt x="588577" y="264314"/>
                  <a:pt x="594292" y="219266"/>
                </a:cubicBezTo>
                <a:cubicBezTo>
                  <a:pt x="600198" y="172227"/>
                  <a:pt x="634964" y="136947"/>
                  <a:pt x="681922" y="130119"/>
                </a:cubicBezTo>
                <a:cubicBezTo>
                  <a:pt x="739167" y="121868"/>
                  <a:pt x="793174" y="164166"/>
                  <a:pt x="800032" y="221353"/>
                </a:cubicBezTo>
                <a:cubicBezTo>
                  <a:pt x="806319" y="273419"/>
                  <a:pt x="771743" y="315906"/>
                  <a:pt x="731261" y="329373"/>
                </a:cubicBezTo>
                <a:cubicBezTo>
                  <a:pt x="724404" y="331649"/>
                  <a:pt x="723546" y="334304"/>
                  <a:pt x="725356" y="340943"/>
                </a:cubicBezTo>
                <a:cubicBezTo>
                  <a:pt x="746311" y="419563"/>
                  <a:pt x="775172" y="495434"/>
                  <a:pt x="807652" y="569881"/>
                </a:cubicBezTo>
                <a:cubicBezTo>
                  <a:pt x="849848" y="666616"/>
                  <a:pt x="903473" y="756901"/>
                  <a:pt x="962814" y="844057"/>
                </a:cubicBezTo>
                <a:cubicBezTo>
                  <a:pt x="975959" y="863309"/>
                  <a:pt x="985674" y="884458"/>
                  <a:pt x="994152" y="906081"/>
                </a:cubicBezTo>
                <a:cubicBezTo>
                  <a:pt x="995009" y="908167"/>
                  <a:pt x="995866" y="910254"/>
                  <a:pt x="997295" y="913573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C440C88-7D38-9C12-9CD9-40AB741BAD32}"/>
              </a:ext>
            </a:extLst>
          </p:cNvPr>
          <p:cNvSpPr txBox="1"/>
          <p:nvPr/>
        </p:nvSpPr>
        <p:spPr>
          <a:xfrm>
            <a:off x="14545811" y="1090738"/>
            <a:ext cx="5704379" cy="1446550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ROYALTY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FC904-1622-0AD5-337D-0378D07BDC1B}"/>
              </a:ext>
            </a:extLst>
          </p:cNvPr>
          <p:cNvSpPr txBox="1"/>
          <p:nvPr/>
        </p:nvSpPr>
        <p:spPr>
          <a:xfrm>
            <a:off x="-9135162" y="2017387"/>
            <a:ext cx="3805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Culture</a:t>
            </a:r>
          </a:p>
        </p:txBody>
      </p:sp>
    </p:spTree>
    <p:extLst>
      <p:ext uri="{BB962C8B-B14F-4D97-AF65-F5344CB8AC3E}">
        <p14:creationId xmlns:p14="http://schemas.microsoft.com/office/powerpoint/2010/main" val="419212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E4745411-27D1-27F9-1CA3-19E33F251D54}"/>
              </a:ext>
            </a:extLst>
          </p:cNvPr>
          <p:cNvSpPr/>
          <p:nvPr/>
        </p:nvSpPr>
        <p:spPr>
          <a:xfrm>
            <a:off x="-5445704" y="-5679500"/>
            <a:ext cx="5039863" cy="50398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B9191B-1042-E586-E07D-D4DEDDC5D925}"/>
              </a:ext>
            </a:extLst>
          </p:cNvPr>
          <p:cNvGrpSpPr/>
          <p:nvPr/>
        </p:nvGrpSpPr>
        <p:grpSpPr>
          <a:xfrm>
            <a:off x="5887921" y="-148477"/>
            <a:ext cx="4887656" cy="12762294"/>
            <a:chOff x="4520904" y="634596"/>
            <a:chExt cx="6460221" cy="1442121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DECC0E4-7527-D3E0-C2C4-9159B9D0B366}"/>
                </a:ext>
              </a:extLst>
            </p:cNvPr>
            <p:cNvSpPr/>
            <p:nvPr/>
          </p:nvSpPr>
          <p:spPr>
            <a:xfrm>
              <a:off x="4525657" y="3408566"/>
              <a:ext cx="6441209" cy="11647248"/>
            </a:xfrm>
            <a:prstGeom prst="roundRect">
              <a:avLst>
                <a:gd name="adj" fmla="val 50000"/>
              </a:avLst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934D2A8-56D5-8DA0-553E-DEAA745D3BA0}"/>
                </a:ext>
              </a:extLst>
            </p:cNvPr>
            <p:cNvSpPr/>
            <p:nvPr/>
          </p:nvSpPr>
          <p:spPr>
            <a:xfrm>
              <a:off x="4530410" y="2814058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F8F3E50-BC27-4F76-3984-82C9E13E0F5A}"/>
                </a:ext>
              </a:extLst>
            </p:cNvPr>
            <p:cNvSpPr/>
            <p:nvPr/>
          </p:nvSpPr>
          <p:spPr>
            <a:xfrm>
              <a:off x="4525657" y="2238082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924FB6F-5BE3-6755-B940-E877CB2A09DB}"/>
                </a:ext>
              </a:extLst>
            </p:cNvPr>
            <p:cNvSpPr/>
            <p:nvPr/>
          </p:nvSpPr>
          <p:spPr>
            <a:xfrm>
              <a:off x="4535163" y="1662106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D748011-DCC3-92E0-AFCB-158BB4ACF241}"/>
                </a:ext>
              </a:extLst>
            </p:cNvPr>
            <p:cNvSpPr/>
            <p:nvPr/>
          </p:nvSpPr>
          <p:spPr>
            <a:xfrm>
              <a:off x="4539916" y="1219838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D4AB5C3-ECBC-7B5A-7F3E-553A4B125EA8}"/>
                </a:ext>
              </a:extLst>
            </p:cNvPr>
            <p:cNvSpPr/>
            <p:nvPr/>
          </p:nvSpPr>
          <p:spPr>
            <a:xfrm>
              <a:off x="4520904" y="634596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AC3223-24B3-3E27-7A05-E8644171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18336" y="836895"/>
            <a:ext cx="6441209" cy="951458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2EB061-5265-2316-61FA-37E7E512AA20}"/>
              </a:ext>
            </a:extLst>
          </p:cNvPr>
          <p:cNvSpPr txBox="1"/>
          <p:nvPr/>
        </p:nvSpPr>
        <p:spPr>
          <a:xfrm>
            <a:off x="548969" y="3891939"/>
            <a:ext cx="47619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It's worth noting that many public phones in London are located inside red phone boxes, which have become iconic symbols of the city.</a:t>
            </a:r>
            <a:endParaRPr lang="en-US" sz="2000" dirty="0">
              <a:latin typeface="Quicksand" pitchFamily="2" charset="77"/>
            </a:endParaRPr>
          </a:p>
        </p:txBody>
      </p:sp>
      <p:sp>
        <p:nvSpPr>
          <p:cNvPr id="53" name="Graphic 51">
            <a:extLst>
              <a:ext uri="{FF2B5EF4-FFF2-40B4-BE49-F238E27FC236}">
                <a16:creationId xmlns:a16="http://schemas.microsoft.com/office/drawing/2014/main" id="{777EBE2C-9C41-AECB-AE06-8C9B13F29B9A}"/>
              </a:ext>
            </a:extLst>
          </p:cNvPr>
          <p:cNvSpPr/>
          <p:nvPr/>
        </p:nvSpPr>
        <p:spPr>
          <a:xfrm>
            <a:off x="1809969" y="949076"/>
            <a:ext cx="794655" cy="453443"/>
          </a:xfrm>
          <a:custGeom>
            <a:avLst/>
            <a:gdLst>
              <a:gd name="connsiteX0" fmla="*/ 997676 w 2278216"/>
              <a:gd name="connsiteY0" fmla="*/ 913857 h 1299987"/>
              <a:gd name="connsiteX1" fmla="*/ 1006344 w 2278216"/>
              <a:gd name="connsiteY1" fmla="*/ 868904 h 1299987"/>
              <a:gd name="connsiteX2" fmla="*/ 1030442 w 2278216"/>
              <a:gd name="connsiteY2" fmla="*/ 794267 h 1299987"/>
              <a:gd name="connsiteX3" fmla="*/ 1089973 w 2278216"/>
              <a:gd name="connsiteY3" fmla="*/ 585150 h 1299987"/>
              <a:gd name="connsiteX4" fmla="*/ 1116548 w 2278216"/>
              <a:gd name="connsiteY4" fmla="*/ 448015 h 1299987"/>
              <a:gd name="connsiteX5" fmla="*/ 1125692 w 2278216"/>
              <a:gd name="connsiteY5" fmla="*/ 358583 h 1299987"/>
              <a:gd name="connsiteX6" fmla="*/ 1133598 w 2278216"/>
              <a:gd name="connsiteY6" fmla="*/ 255305 h 1299987"/>
              <a:gd name="connsiteX7" fmla="*/ 1134074 w 2278216"/>
              <a:gd name="connsiteY7" fmla="*/ 240320 h 1299987"/>
              <a:gd name="connsiteX8" fmla="*/ 1126930 w 2278216"/>
              <a:gd name="connsiteY8" fmla="*/ 232828 h 1299987"/>
              <a:gd name="connsiteX9" fmla="*/ 1025394 w 2278216"/>
              <a:gd name="connsiteY9" fmla="*/ 88106 h 1299987"/>
              <a:gd name="connsiteX10" fmla="*/ 1127025 w 2278216"/>
              <a:gd name="connsiteY10" fmla="*/ 760 h 1299987"/>
              <a:gd name="connsiteX11" fmla="*/ 1254946 w 2278216"/>
              <a:gd name="connsiteY11" fmla="*/ 95124 h 1299987"/>
              <a:gd name="connsiteX12" fmla="*/ 1152933 w 2278216"/>
              <a:gd name="connsiteY12" fmla="*/ 232638 h 1299987"/>
              <a:gd name="connsiteX13" fmla="*/ 1144742 w 2278216"/>
              <a:gd name="connsiteY13" fmla="*/ 242027 h 1299987"/>
              <a:gd name="connsiteX14" fmla="*/ 1150266 w 2278216"/>
              <a:gd name="connsiteY14" fmla="*/ 324252 h 1299987"/>
              <a:gd name="connsiteX15" fmla="*/ 1157029 w 2278216"/>
              <a:gd name="connsiteY15" fmla="*/ 399553 h 1299987"/>
              <a:gd name="connsiteX16" fmla="*/ 1175603 w 2278216"/>
              <a:gd name="connsiteY16" fmla="*/ 522747 h 1299987"/>
              <a:gd name="connsiteX17" fmla="*/ 1242278 w 2278216"/>
              <a:gd name="connsiteY17" fmla="*/ 776532 h 1299987"/>
              <a:gd name="connsiteX18" fmla="*/ 1257899 w 2278216"/>
              <a:gd name="connsiteY18" fmla="*/ 821675 h 1299987"/>
              <a:gd name="connsiteX19" fmla="*/ 1279806 w 2278216"/>
              <a:gd name="connsiteY19" fmla="*/ 908072 h 1299987"/>
              <a:gd name="connsiteX20" fmla="*/ 1281235 w 2278216"/>
              <a:gd name="connsiteY20" fmla="*/ 913573 h 1299987"/>
              <a:gd name="connsiteX21" fmla="*/ 1292951 w 2278216"/>
              <a:gd name="connsiteY21" fmla="*/ 885880 h 1299987"/>
              <a:gd name="connsiteX22" fmla="*/ 1342671 w 2278216"/>
              <a:gd name="connsiteY22" fmla="*/ 803561 h 1299987"/>
              <a:gd name="connsiteX23" fmla="*/ 1448685 w 2278216"/>
              <a:gd name="connsiteY23" fmla="*/ 618153 h 1299987"/>
              <a:gd name="connsiteX24" fmla="*/ 1530219 w 2278216"/>
              <a:gd name="connsiteY24" fmla="*/ 417192 h 1299987"/>
              <a:gd name="connsiteX25" fmla="*/ 1553460 w 2278216"/>
              <a:gd name="connsiteY25" fmla="*/ 340184 h 1299987"/>
              <a:gd name="connsiteX26" fmla="*/ 1547649 w 2278216"/>
              <a:gd name="connsiteY26" fmla="*/ 329752 h 1299987"/>
              <a:gd name="connsiteX27" fmla="*/ 1480022 w 2278216"/>
              <a:gd name="connsiteY27" fmla="*/ 254451 h 1299987"/>
              <a:gd name="connsiteX28" fmla="*/ 1589559 w 2278216"/>
              <a:gd name="connsiteY28" fmla="*/ 129550 h 1299987"/>
              <a:gd name="connsiteX29" fmla="*/ 1676808 w 2278216"/>
              <a:gd name="connsiteY29" fmla="*/ 191574 h 1299987"/>
              <a:gd name="connsiteX30" fmla="*/ 1661759 w 2278216"/>
              <a:gd name="connsiteY30" fmla="*/ 296180 h 1299987"/>
              <a:gd name="connsiteX31" fmla="*/ 1582320 w 2278216"/>
              <a:gd name="connsiteY31" fmla="*/ 335442 h 1299987"/>
              <a:gd name="connsiteX32" fmla="*/ 1569366 w 2278216"/>
              <a:gd name="connsiteY32" fmla="*/ 334304 h 1299987"/>
              <a:gd name="connsiteX33" fmla="*/ 1563080 w 2278216"/>
              <a:gd name="connsiteY33" fmla="*/ 339995 h 1299987"/>
              <a:gd name="connsiteX34" fmla="*/ 1557174 w 2278216"/>
              <a:gd name="connsiteY34" fmla="*/ 476182 h 1299987"/>
              <a:gd name="connsiteX35" fmla="*/ 1550983 w 2278216"/>
              <a:gd name="connsiteY35" fmla="*/ 572062 h 1299987"/>
              <a:gd name="connsiteX36" fmla="*/ 1548221 w 2278216"/>
              <a:gd name="connsiteY36" fmla="*/ 618248 h 1299987"/>
              <a:gd name="connsiteX37" fmla="*/ 1543839 w 2278216"/>
              <a:gd name="connsiteY37" fmla="*/ 797492 h 1299987"/>
              <a:gd name="connsiteX38" fmla="*/ 1556603 w 2278216"/>
              <a:gd name="connsiteY38" fmla="*/ 940507 h 1299987"/>
              <a:gd name="connsiteX39" fmla="*/ 1559174 w 2278216"/>
              <a:gd name="connsiteY39" fmla="*/ 959379 h 1299987"/>
              <a:gd name="connsiteX40" fmla="*/ 1565080 w 2278216"/>
              <a:gd name="connsiteY40" fmla="*/ 961845 h 1299987"/>
              <a:gd name="connsiteX41" fmla="*/ 1674236 w 2278216"/>
              <a:gd name="connsiteY41" fmla="*/ 858093 h 1299987"/>
              <a:gd name="connsiteX42" fmla="*/ 1800062 w 2278216"/>
              <a:gd name="connsiteY42" fmla="*/ 658459 h 1299987"/>
              <a:gd name="connsiteX43" fmla="*/ 1887882 w 2278216"/>
              <a:gd name="connsiteY43" fmla="*/ 473621 h 1299987"/>
              <a:gd name="connsiteX44" fmla="*/ 1893121 w 2278216"/>
              <a:gd name="connsiteY44" fmla="*/ 458352 h 1299987"/>
              <a:gd name="connsiteX45" fmla="*/ 1880548 w 2278216"/>
              <a:gd name="connsiteY45" fmla="*/ 450481 h 1299987"/>
              <a:gd name="connsiteX46" fmla="*/ 1838352 w 2278216"/>
              <a:gd name="connsiteY46" fmla="*/ 359247 h 1299987"/>
              <a:gd name="connsiteX47" fmla="*/ 1911885 w 2278216"/>
              <a:gd name="connsiteY47" fmla="*/ 287360 h 1299987"/>
              <a:gd name="connsiteX48" fmla="*/ 2014089 w 2278216"/>
              <a:gd name="connsiteY48" fmla="*/ 364652 h 1299987"/>
              <a:gd name="connsiteX49" fmla="*/ 1939698 w 2278216"/>
              <a:gd name="connsiteY49" fmla="*/ 461102 h 1299987"/>
              <a:gd name="connsiteX50" fmla="*/ 1908456 w 2278216"/>
              <a:gd name="connsiteY50" fmla="*/ 460628 h 1299987"/>
              <a:gd name="connsiteX51" fmla="*/ 1901503 w 2278216"/>
              <a:gd name="connsiteY51" fmla="*/ 465370 h 1299987"/>
              <a:gd name="connsiteX52" fmla="*/ 1827303 w 2278216"/>
              <a:gd name="connsiteY52" fmla="*/ 789715 h 1299987"/>
              <a:gd name="connsiteX53" fmla="*/ 1803300 w 2278216"/>
              <a:gd name="connsiteY53" fmla="*/ 931402 h 1299987"/>
              <a:gd name="connsiteX54" fmla="*/ 1802633 w 2278216"/>
              <a:gd name="connsiteY54" fmla="*/ 1035439 h 1299987"/>
              <a:gd name="connsiteX55" fmla="*/ 1802633 w 2278216"/>
              <a:gd name="connsiteY55" fmla="*/ 1036103 h 1299987"/>
              <a:gd name="connsiteX56" fmla="*/ 1803967 w 2278216"/>
              <a:gd name="connsiteY56" fmla="*/ 1046251 h 1299987"/>
              <a:gd name="connsiteX57" fmla="*/ 1813397 w 2278216"/>
              <a:gd name="connsiteY57" fmla="*/ 1040750 h 1299987"/>
              <a:gd name="connsiteX58" fmla="*/ 1914362 w 2278216"/>
              <a:gd name="connsiteY58" fmla="*/ 952836 h 1299987"/>
              <a:gd name="connsiteX59" fmla="*/ 2023899 w 2278216"/>
              <a:gd name="connsiteY59" fmla="*/ 823572 h 1299987"/>
              <a:gd name="connsiteX60" fmla="*/ 2132103 w 2278216"/>
              <a:gd name="connsiteY60" fmla="*/ 671737 h 1299987"/>
              <a:gd name="connsiteX61" fmla="*/ 2167060 w 2278216"/>
              <a:gd name="connsiteY61" fmla="*/ 623654 h 1299987"/>
              <a:gd name="connsiteX62" fmla="*/ 2165631 w 2278216"/>
              <a:gd name="connsiteY62" fmla="*/ 614170 h 1299987"/>
              <a:gd name="connsiteX63" fmla="*/ 2133342 w 2278216"/>
              <a:gd name="connsiteY63" fmla="*/ 547879 h 1299987"/>
              <a:gd name="connsiteX64" fmla="*/ 2181062 w 2278216"/>
              <a:gd name="connsiteY64" fmla="*/ 487467 h 1299987"/>
              <a:gd name="connsiteX65" fmla="*/ 2278217 w 2278216"/>
              <a:gd name="connsiteY65" fmla="*/ 554612 h 1299987"/>
              <a:gd name="connsiteX66" fmla="*/ 2183253 w 2278216"/>
              <a:gd name="connsiteY66" fmla="*/ 622895 h 1299987"/>
              <a:gd name="connsiteX67" fmla="*/ 2174585 w 2278216"/>
              <a:gd name="connsiteY67" fmla="*/ 626689 h 1299987"/>
              <a:gd name="connsiteX68" fmla="*/ 2124579 w 2278216"/>
              <a:gd name="connsiteY68" fmla="*/ 736606 h 1299987"/>
              <a:gd name="connsiteX69" fmla="*/ 2059237 w 2278216"/>
              <a:gd name="connsiteY69" fmla="*/ 880759 h 1299987"/>
              <a:gd name="connsiteX70" fmla="*/ 2020089 w 2278216"/>
              <a:gd name="connsiteY70" fmla="*/ 976071 h 1299987"/>
              <a:gd name="connsiteX71" fmla="*/ 1997706 w 2278216"/>
              <a:gd name="connsiteY71" fmla="*/ 1053364 h 1299987"/>
              <a:gd name="connsiteX72" fmla="*/ 1956653 w 2278216"/>
              <a:gd name="connsiteY72" fmla="*/ 1175514 h 1299987"/>
              <a:gd name="connsiteX73" fmla="*/ 1919982 w 2278216"/>
              <a:gd name="connsiteY73" fmla="*/ 1273197 h 1299987"/>
              <a:gd name="connsiteX74" fmla="*/ 1909885 w 2278216"/>
              <a:gd name="connsiteY74" fmla="*/ 1294820 h 1299987"/>
              <a:gd name="connsiteX75" fmla="*/ 1898741 w 2278216"/>
              <a:gd name="connsiteY75" fmla="*/ 1299278 h 1299987"/>
              <a:gd name="connsiteX76" fmla="*/ 1803777 w 2278216"/>
              <a:gd name="connsiteY76" fmla="*/ 1272628 h 1299987"/>
              <a:gd name="connsiteX77" fmla="*/ 1563366 w 2278216"/>
              <a:gd name="connsiteY77" fmla="*/ 1225494 h 1299987"/>
              <a:gd name="connsiteX78" fmla="*/ 1395440 w 2278216"/>
              <a:gd name="connsiteY78" fmla="*/ 1206526 h 1299987"/>
              <a:gd name="connsiteX79" fmla="*/ 1269805 w 2278216"/>
              <a:gd name="connsiteY79" fmla="*/ 1198560 h 1299987"/>
              <a:gd name="connsiteX80" fmla="*/ 1057493 w 2278216"/>
              <a:gd name="connsiteY80" fmla="*/ 1196568 h 1299987"/>
              <a:gd name="connsiteX81" fmla="*/ 926238 w 2278216"/>
              <a:gd name="connsiteY81" fmla="*/ 1203112 h 1299987"/>
              <a:gd name="connsiteX82" fmla="*/ 706496 w 2278216"/>
              <a:gd name="connsiteY82" fmla="*/ 1226727 h 1299987"/>
              <a:gd name="connsiteX83" fmla="*/ 496184 w 2278216"/>
              <a:gd name="connsiteY83" fmla="*/ 1267507 h 1299987"/>
              <a:gd name="connsiteX84" fmla="*/ 381313 w 2278216"/>
              <a:gd name="connsiteY84" fmla="*/ 1298993 h 1299987"/>
              <a:gd name="connsiteX85" fmla="*/ 367597 w 2278216"/>
              <a:gd name="connsiteY85" fmla="*/ 1293493 h 1299987"/>
              <a:gd name="connsiteX86" fmla="*/ 344165 w 2278216"/>
              <a:gd name="connsiteY86" fmla="*/ 1236021 h 1299987"/>
              <a:gd name="connsiteX87" fmla="*/ 299398 w 2278216"/>
              <a:gd name="connsiteY87" fmla="*/ 1115767 h 1299987"/>
              <a:gd name="connsiteX88" fmla="*/ 273871 w 2278216"/>
              <a:gd name="connsiteY88" fmla="*/ 1028042 h 1299987"/>
              <a:gd name="connsiteX89" fmla="*/ 222626 w 2278216"/>
              <a:gd name="connsiteY89" fmla="*/ 889294 h 1299987"/>
              <a:gd name="connsiteX90" fmla="*/ 171191 w 2278216"/>
              <a:gd name="connsiteY90" fmla="*/ 772454 h 1299987"/>
              <a:gd name="connsiteX91" fmla="*/ 130043 w 2278216"/>
              <a:gd name="connsiteY91" fmla="*/ 687006 h 1299987"/>
              <a:gd name="connsiteX92" fmla="*/ 104135 w 2278216"/>
              <a:gd name="connsiteY92" fmla="*/ 627637 h 1299987"/>
              <a:gd name="connsiteX93" fmla="*/ 94039 w 2278216"/>
              <a:gd name="connsiteY93" fmla="*/ 623180 h 1299987"/>
              <a:gd name="connsiteX94" fmla="*/ 13743 w 2278216"/>
              <a:gd name="connsiteY94" fmla="*/ 595772 h 1299987"/>
              <a:gd name="connsiteX95" fmla="*/ 13267 w 2278216"/>
              <a:gd name="connsiteY95" fmla="*/ 512694 h 1299987"/>
              <a:gd name="connsiteX96" fmla="*/ 88991 w 2278216"/>
              <a:gd name="connsiteY96" fmla="*/ 485001 h 1299987"/>
              <a:gd name="connsiteX97" fmla="*/ 143950 w 2278216"/>
              <a:gd name="connsiteY97" fmla="*/ 541335 h 1299987"/>
              <a:gd name="connsiteX98" fmla="*/ 113660 w 2278216"/>
              <a:gd name="connsiteY98" fmla="*/ 613506 h 1299987"/>
              <a:gd name="connsiteX99" fmla="*/ 111851 w 2278216"/>
              <a:gd name="connsiteY99" fmla="*/ 624318 h 1299987"/>
              <a:gd name="connsiteX100" fmla="*/ 210530 w 2278216"/>
              <a:gd name="connsiteY100" fmla="*/ 764583 h 1299987"/>
              <a:gd name="connsiteX101" fmla="*/ 295397 w 2278216"/>
              <a:gd name="connsiteY101" fmla="*/ 874215 h 1299987"/>
              <a:gd name="connsiteX102" fmla="*/ 392838 w 2278216"/>
              <a:gd name="connsiteY102" fmla="*/ 981287 h 1299987"/>
              <a:gd name="connsiteX103" fmla="*/ 470657 w 2278216"/>
              <a:gd name="connsiteY103" fmla="*/ 1044923 h 1299987"/>
              <a:gd name="connsiteX104" fmla="*/ 475610 w 2278216"/>
              <a:gd name="connsiteY104" fmla="*/ 1043121 h 1299987"/>
              <a:gd name="connsiteX105" fmla="*/ 478182 w 2278216"/>
              <a:gd name="connsiteY105" fmla="*/ 996840 h 1299987"/>
              <a:gd name="connsiteX106" fmla="*/ 468276 w 2278216"/>
              <a:gd name="connsiteY106" fmla="*/ 880949 h 1299987"/>
              <a:gd name="connsiteX107" fmla="*/ 424366 w 2278216"/>
              <a:gd name="connsiteY107" fmla="*/ 671452 h 1299987"/>
              <a:gd name="connsiteX108" fmla="*/ 377598 w 2278216"/>
              <a:gd name="connsiteY108" fmla="*/ 467456 h 1299987"/>
              <a:gd name="connsiteX109" fmla="*/ 367787 w 2278216"/>
              <a:gd name="connsiteY109" fmla="*/ 460628 h 1299987"/>
              <a:gd name="connsiteX110" fmla="*/ 264536 w 2278216"/>
              <a:gd name="connsiteY110" fmla="*/ 383051 h 1299987"/>
              <a:gd name="connsiteX111" fmla="*/ 337688 w 2278216"/>
              <a:gd name="connsiteY111" fmla="*/ 286980 h 1299987"/>
              <a:gd name="connsiteX112" fmla="*/ 439225 w 2278216"/>
              <a:gd name="connsiteY112" fmla="*/ 354600 h 1299987"/>
              <a:gd name="connsiteX113" fmla="*/ 390933 w 2278216"/>
              <a:gd name="connsiteY113" fmla="*/ 453420 h 1299987"/>
              <a:gd name="connsiteX114" fmla="*/ 386552 w 2278216"/>
              <a:gd name="connsiteY114" fmla="*/ 463568 h 1299987"/>
              <a:gd name="connsiteX115" fmla="*/ 440273 w 2278216"/>
              <a:gd name="connsiteY115" fmla="*/ 583064 h 1299987"/>
              <a:gd name="connsiteX116" fmla="*/ 546476 w 2278216"/>
              <a:gd name="connsiteY116" fmla="*/ 775394 h 1299987"/>
              <a:gd name="connsiteX117" fmla="*/ 651252 w 2278216"/>
              <a:gd name="connsiteY117" fmla="*/ 909779 h 1299987"/>
              <a:gd name="connsiteX118" fmla="*/ 714402 w 2278216"/>
              <a:gd name="connsiteY118" fmla="*/ 962130 h 1299987"/>
              <a:gd name="connsiteX119" fmla="*/ 719355 w 2278216"/>
              <a:gd name="connsiteY119" fmla="*/ 959569 h 1299987"/>
              <a:gd name="connsiteX120" fmla="*/ 729071 w 2278216"/>
              <a:gd name="connsiteY120" fmla="*/ 894226 h 1299987"/>
              <a:gd name="connsiteX121" fmla="*/ 734119 w 2278216"/>
              <a:gd name="connsiteY121" fmla="*/ 709672 h 1299987"/>
              <a:gd name="connsiteX122" fmla="*/ 727452 w 2278216"/>
              <a:gd name="connsiteY122" fmla="*/ 572916 h 1299987"/>
              <a:gd name="connsiteX123" fmla="*/ 719165 w 2278216"/>
              <a:gd name="connsiteY123" fmla="*/ 417762 h 1299987"/>
              <a:gd name="connsiteX124" fmla="*/ 715355 w 2278216"/>
              <a:gd name="connsiteY124" fmla="*/ 339520 h 1299987"/>
              <a:gd name="connsiteX125" fmla="*/ 706020 w 2278216"/>
              <a:gd name="connsiteY125" fmla="*/ 334399 h 1299987"/>
              <a:gd name="connsiteX126" fmla="*/ 657919 w 2278216"/>
              <a:gd name="connsiteY126" fmla="*/ 327381 h 1299987"/>
              <a:gd name="connsiteX127" fmla="*/ 594292 w 2278216"/>
              <a:gd name="connsiteY127" fmla="*/ 219266 h 1299987"/>
              <a:gd name="connsiteX128" fmla="*/ 681922 w 2278216"/>
              <a:gd name="connsiteY128" fmla="*/ 130119 h 1299987"/>
              <a:gd name="connsiteX129" fmla="*/ 800032 w 2278216"/>
              <a:gd name="connsiteY129" fmla="*/ 221353 h 1299987"/>
              <a:gd name="connsiteX130" fmla="*/ 731261 w 2278216"/>
              <a:gd name="connsiteY130" fmla="*/ 329373 h 1299987"/>
              <a:gd name="connsiteX131" fmla="*/ 725356 w 2278216"/>
              <a:gd name="connsiteY131" fmla="*/ 340943 h 1299987"/>
              <a:gd name="connsiteX132" fmla="*/ 807652 w 2278216"/>
              <a:gd name="connsiteY132" fmla="*/ 569881 h 1299987"/>
              <a:gd name="connsiteX133" fmla="*/ 962814 w 2278216"/>
              <a:gd name="connsiteY133" fmla="*/ 844057 h 1299987"/>
              <a:gd name="connsiteX134" fmla="*/ 994152 w 2278216"/>
              <a:gd name="connsiteY134" fmla="*/ 906081 h 1299987"/>
              <a:gd name="connsiteX135" fmla="*/ 997295 w 2278216"/>
              <a:gd name="connsiteY135" fmla="*/ 913573 h 12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278216" h="1299987">
                <a:moveTo>
                  <a:pt x="997676" y="913857"/>
                </a:moveTo>
                <a:cubicBezTo>
                  <a:pt x="1000724" y="897925"/>
                  <a:pt x="1003200" y="883320"/>
                  <a:pt x="1006344" y="868904"/>
                </a:cubicBezTo>
                <a:cubicBezTo>
                  <a:pt x="1011963" y="843298"/>
                  <a:pt x="1022060" y="819020"/>
                  <a:pt x="1030442" y="794267"/>
                </a:cubicBezTo>
                <a:cubicBezTo>
                  <a:pt x="1053969" y="725605"/>
                  <a:pt x="1073876" y="655899"/>
                  <a:pt x="1089973" y="585150"/>
                </a:cubicBezTo>
                <a:cubicBezTo>
                  <a:pt x="1100355" y="539723"/>
                  <a:pt x="1109785" y="494106"/>
                  <a:pt x="1116548" y="448015"/>
                </a:cubicBezTo>
                <a:cubicBezTo>
                  <a:pt x="1120929" y="418331"/>
                  <a:pt x="1122834" y="388457"/>
                  <a:pt x="1125692" y="358583"/>
                </a:cubicBezTo>
                <a:cubicBezTo>
                  <a:pt x="1129026" y="324252"/>
                  <a:pt x="1131311" y="289825"/>
                  <a:pt x="1133598" y="255305"/>
                </a:cubicBezTo>
                <a:cubicBezTo>
                  <a:pt x="1133979" y="250278"/>
                  <a:pt x="1133693" y="245252"/>
                  <a:pt x="1134074" y="240320"/>
                </a:cubicBezTo>
                <a:cubicBezTo>
                  <a:pt x="1134455" y="235009"/>
                  <a:pt x="1132074" y="233397"/>
                  <a:pt x="1126930" y="232828"/>
                </a:cubicBezTo>
                <a:cubicBezTo>
                  <a:pt x="1056921" y="224672"/>
                  <a:pt x="1008915" y="156199"/>
                  <a:pt x="1025394" y="88106"/>
                </a:cubicBezTo>
                <a:cubicBezTo>
                  <a:pt x="1036823" y="40782"/>
                  <a:pt x="1076733" y="6545"/>
                  <a:pt x="1127025" y="760"/>
                </a:cubicBezTo>
                <a:cubicBezTo>
                  <a:pt x="1188176" y="-6163"/>
                  <a:pt x="1243802" y="34902"/>
                  <a:pt x="1254946" y="95124"/>
                </a:cubicBezTo>
                <a:cubicBezTo>
                  <a:pt x="1266948" y="160182"/>
                  <a:pt x="1218941" y="225051"/>
                  <a:pt x="1152933" y="232638"/>
                </a:cubicBezTo>
                <a:cubicBezTo>
                  <a:pt x="1146266" y="233397"/>
                  <a:pt x="1144456" y="235768"/>
                  <a:pt x="1144742" y="242027"/>
                </a:cubicBezTo>
                <a:cubicBezTo>
                  <a:pt x="1146171" y="269435"/>
                  <a:pt x="1147695" y="296938"/>
                  <a:pt x="1150266" y="324252"/>
                </a:cubicBezTo>
                <a:cubicBezTo>
                  <a:pt x="1152648" y="349289"/>
                  <a:pt x="1155219" y="374421"/>
                  <a:pt x="1157029" y="399553"/>
                </a:cubicBezTo>
                <a:cubicBezTo>
                  <a:pt x="1160077" y="441092"/>
                  <a:pt x="1167697" y="481967"/>
                  <a:pt x="1175603" y="522747"/>
                </a:cubicBezTo>
                <a:cubicBezTo>
                  <a:pt x="1192367" y="608765"/>
                  <a:pt x="1214846" y="693265"/>
                  <a:pt x="1242278" y="776532"/>
                </a:cubicBezTo>
                <a:cubicBezTo>
                  <a:pt x="1247231" y="791612"/>
                  <a:pt x="1252184" y="806786"/>
                  <a:pt x="1257899" y="821675"/>
                </a:cubicBezTo>
                <a:cubicBezTo>
                  <a:pt x="1268662" y="849652"/>
                  <a:pt x="1275520" y="878483"/>
                  <a:pt x="1279806" y="908072"/>
                </a:cubicBezTo>
                <a:cubicBezTo>
                  <a:pt x="1279997" y="909590"/>
                  <a:pt x="1280568" y="911107"/>
                  <a:pt x="1281235" y="913573"/>
                </a:cubicBezTo>
                <a:cubicBezTo>
                  <a:pt x="1285331" y="903805"/>
                  <a:pt x="1289045" y="894795"/>
                  <a:pt x="1292951" y="885880"/>
                </a:cubicBezTo>
                <a:cubicBezTo>
                  <a:pt x="1305905" y="856291"/>
                  <a:pt x="1325050" y="830400"/>
                  <a:pt x="1342671" y="803561"/>
                </a:cubicBezTo>
                <a:cubicBezTo>
                  <a:pt x="1381914" y="744003"/>
                  <a:pt x="1417443" y="682264"/>
                  <a:pt x="1448685" y="618153"/>
                </a:cubicBezTo>
                <a:cubicBezTo>
                  <a:pt x="1480403" y="553000"/>
                  <a:pt x="1506692" y="485665"/>
                  <a:pt x="1530219" y="417192"/>
                </a:cubicBezTo>
                <a:cubicBezTo>
                  <a:pt x="1538886" y="391776"/>
                  <a:pt x="1546125" y="365980"/>
                  <a:pt x="1553460" y="340184"/>
                </a:cubicBezTo>
                <a:cubicBezTo>
                  <a:pt x="1555269" y="333640"/>
                  <a:pt x="1553460" y="331933"/>
                  <a:pt x="1547649" y="329752"/>
                </a:cubicBezTo>
                <a:cubicBezTo>
                  <a:pt x="1512026" y="316475"/>
                  <a:pt x="1488023" y="292007"/>
                  <a:pt x="1480022" y="254451"/>
                </a:cubicBezTo>
                <a:cubicBezTo>
                  <a:pt x="1465830" y="187685"/>
                  <a:pt x="1521265" y="124239"/>
                  <a:pt x="1589559" y="129550"/>
                </a:cubicBezTo>
                <a:cubicBezTo>
                  <a:pt x="1630326" y="132774"/>
                  <a:pt x="1660806" y="153544"/>
                  <a:pt x="1676808" y="191574"/>
                </a:cubicBezTo>
                <a:cubicBezTo>
                  <a:pt x="1692524" y="228845"/>
                  <a:pt x="1686714" y="264504"/>
                  <a:pt x="1661759" y="296180"/>
                </a:cubicBezTo>
                <a:cubicBezTo>
                  <a:pt x="1641756" y="321596"/>
                  <a:pt x="1614991" y="334779"/>
                  <a:pt x="1582320" y="335442"/>
                </a:cubicBezTo>
                <a:cubicBezTo>
                  <a:pt x="1578034" y="335442"/>
                  <a:pt x="1573653" y="334779"/>
                  <a:pt x="1569366" y="334304"/>
                </a:cubicBezTo>
                <a:cubicBezTo>
                  <a:pt x="1565080" y="333830"/>
                  <a:pt x="1563270" y="335442"/>
                  <a:pt x="1563080" y="339995"/>
                </a:cubicBezTo>
                <a:cubicBezTo>
                  <a:pt x="1561270" y="385422"/>
                  <a:pt x="1559460" y="430754"/>
                  <a:pt x="1557174" y="476182"/>
                </a:cubicBezTo>
                <a:cubicBezTo>
                  <a:pt x="1555555" y="508142"/>
                  <a:pt x="1553078" y="540102"/>
                  <a:pt x="1550983" y="572062"/>
                </a:cubicBezTo>
                <a:cubicBezTo>
                  <a:pt x="1550031" y="587426"/>
                  <a:pt x="1548887" y="602885"/>
                  <a:pt x="1548221" y="618248"/>
                </a:cubicBezTo>
                <a:cubicBezTo>
                  <a:pt x="1545363" y="677901"/>
                  <a:pt x="1543268" y="737649"/>
                  <a:pt x="1543839" y="797492"/>
                </a:cubicBezTo>
                <a:cubicBezTo>
                  <a:pt x="1544316" y="845574"/>
                  <a:pt x="1547745" y="893183"/>
                  <a:pt x="1556603" y="940507"/>
                </a:cubicBezTo>
                <a:cubicBezTo>
                  <a:pt x="1557746" y="946766"/>
                  <a:pt x="1558412" y="953120"/>
                  <a:pt x="1559174" y="959379"/>
                </a:cubicBezTo>
                <a:cubicBezTo>
                  <a:pt x="1559746" y="963837"/>
                  <a:pt x="1560984" y="964880"/>
                  <a:pt x="1565080" y="961845"/>
                </a:cubicBezTo>
                <a:cubicBezTo>
                  <a:pt x="1605466" y="931402"/>
                  <a:pt x="1642995" y="898209"/>
                  <a:pt x="1674236" y="858093"/>
                </a:cubicBezTo>
                <a:cubicBezTo>
                  <a:pt x="1722909" y="795690"/>
                  <a:pt x="1762628" y="727881"/>
                  <a:pt x="1800062" y="658459"/>
                </a:cubicBezTo>
                <a:cubicBezTo>
                  <a:pt x="1832447" y="598332"/>
                  <a:pt x="1861212" y="536403"/>
                  <a:pt x="1887882" y="473621"/>
                </a:cubicBezTo>
                <a:cubicBezTo>
                  <a:pt x="1889978" y="468595"/>
                  <a:pt x="1893597" y="463284"/>
                  <a:pt x="1893121" y="458352"/>
                </a:cubicBezTo>
                <a:cubicBezTo>
                  <a:pt x="1892549" y="452851"/>
                  <a:pt x="1884930" y="453041"/>
                  <a:pt x="1880548" y="450481"/>
                </a:cubicBezTo>
                <a:cubicBezTo>
                  <a:pt x="1848258" y="431418"/>
                  <a:pt x="1831494" y="395475"/>
                  <a:pt x="1838352" y="359247"/>
                </a:cubicBezTo>
                <a:cubicBezTo>
                  <a:pt x="1845306" y="322544"/>
                  <a:pt x="1874833" y="293714"/>
                  <a:pt x="1911885" y="287360"/>
                </a:cubicBezTo>
                <a:cubicBezTo>
                  <a:pt x="1961891" y="278919"/>
                  <a:pt x="2008374" y="314104"/>
                  <a:pt x="2014089" y="364652"/>
                </a:cubicBezTo>
                <a:cubicBezTo>
                  <a:pt x="2019137" y="408562"/>
                  <a:pt x="1987037" y="452662"/>
                  <a:pt x="1939698" y="461102"/>
                </a:cubicBezTo>
                <a:cubicBezTo>
                  <a:pt x="1929221" y="462999"/>
                  <a:pt x="1918743" y="463189"/>
                  <a:pt x="1908456" y="460628"/>
                </a:cubicBezTo>
                <a:cubicBezTo>
                  <a:pt x="1903884" y="459490"/>
                  <a:pt x="1902265" y="461197"/>
                  <a:pt x="1901503" y="465370"/>
                </a:cubicBezTo>
                <a:cubicBezTo>
                  <a:pt x="1879405" y="574054"/>
                  <a:pt x="1850163" y="681126"/>
                  <a:pt x="1827303" y="789715"/>
                </a:cubicBezTo>
                <a:cubicBezTo>
                  <a:pt x="1817397" y="836659"/>
                  <a:pt x="1808634" y="883794"/>
                  <a:pt x="1803300" y="931402"/>
                </a:cubicBezTo>
                <a:cubicBezTo>
                  <a:pt x="1799395" y="966018"/>
                  <a:pt x="1799300" y="1000729"/>
                  <a:pt x="1802633" y="1035439"/>
                </a:cubicBezTo>
                <a:cubicBezTo>
                  <a:pt x="1802633" y="1035629"/>
                  <a:pt x="1802633" y="1035913"/>
                  <a:pt x="1802633" y="1036103"/>
                </a:cubicBezTo>
                <a:cubicBezTo>
                  <a:pt x="1803300" y="1039612"/>
                  <a:pt x="1801205" y="1045018"/>
                  <a:pt x="1803967" y="1046251"/>
                </a:cubicBezTo>
                <a:cubicBezTo>
                  <a:pt x="1807396" y="1047768"/>
                  <a:pt x="1810444" y="1043026"/>
                  <a:pt x="1813397" y="1040750"/>
                </a:cubicBezTo>
                <a:cubicBezTo>
                  <a:pt x="1848735" y="1013342"/>
                  <a:pt x="1883882" y="985744"/>
                  <a:pt x="1914362" y="952836"/>
                </a:cubicBezTo>
                <a:cubicBezTo>
                  <a:pt x="1952843" y="911392"/>
                  <a:pt x="1988466" y="867577"/>
                  <a:pt x="2023899" y="823572"/>
                </a:cubicBezTo>
                <a:cubicBezTo>
                  <a:pt x="2062952" y="775015"/>
                  <a:pt x="2095337" y="721906"/>
                  <a:pt x="2132103" y="671737"/>
                </a:cubicBezTo>
                <a:cubicBezTo>
                  <a:pt x="2143819" y="655804"/>
                  <a:pt x="2155249" y="639587"/>
                  <a:pt x="2167060" y="623654"/>
                </a:cubicBezTo>
                <a:cubicBezTo>
                  <a:pt x="2170108" y="619576"/>
                  <a:pt x="2170489" y="617490"/>
                  <a:pt x="2165631" y="614170"/>
                </a:cubicBezTo>
                <a:cubicBezTo>
                  <a:pt x="2142105" y="598427"/>
                  <a:pt x="2130103" y="576046"/>
                  <a:pt x="2133342" y="547879"/>
                </a:cubicBezTo>
                <a:cubicBezTo>
                  <a:pt x="2136675" y="518669"/>
                  <a:pt x="2152773" y="497046"/>
                  <a:pt x="2181062" y="487467"/>
                </a:cubicBezTo>
                <a:cubicBezTo>
                  <a:pt x="2233068" y="469733"/>
                  <a:pt x="2278122" y="506719"/>
                  <a:pt x="2278217" y="554612"/>
                </a:cubicBezTo>
                <a:cubicBezTo>
                  <a:pt x="2278217" y="602505"/>
                  <a:pt x="2229068" y="637500"/>
                  <a:pt x="2183253" y="622895"/>
                </a:cubicBezTo>
                <a:cubicBezTo>
                  <a:pt x="2178490" y="621378"/>
                  <a:pt x="2176490" y="621947"/>
                  <a:pt x="2174585" y="626689"/>
                </a:cubicBezTo>
                <a:cubicBezTo>
                  <a:pt x="2159250" y="663960"/>
                  <a:pt x="2142962" y="700757"/>
                  <a:pt x="2124579" y="736606"/>
                </a:cubicBezTo>
                <a:cubicBezTo>
                  <a:pt x="2100576" y="783645"/>
                  <a:pt x="2080287" y="832392"/>
                  <a:pt x="2059237" y="880759"/>
                </a:cubicBezTo>
                <a:cubicBezTo>
                  <a:pt x="2045521" y="912245"/>
                  <a:pt x="2031805" y="943826"/>
                  <a:pt x="2020089" y="976071"/>
                </a:cubicBezTo>
                <a:cubicBezTo>
                  <a:pt x="2010945" y="1001298"/>
                  <a:pt x="2004278" y="1027378"/>
                  <a:pt x="1997706" y="1053364"/>
                </a:cubicBezTo>
                <a:cubicBezTo>
                  <a:pt x="1987228" y="1095187"/>
                  <a:pt x="1971702" y="1135303"/>
                  <a:pt x="1956653" y="1175514"/>
                </a:cubicBezTo>
                <a:cubicBezTo>
                  <a:pt x="1944461" y="1208139"/>
                  <a:pt x="1932174" y="1240668"/>
                  <a:pt x="1919982" y="1273197"/>
                </a:cubicBezTo>
                <a:cubicBezTo>
                  <a:pt x="1917219" y="1280689"/>
                  <a:pt x="1913505" y="1287707"/>
                  <a:pt x="1909885" y="1294820"/>
                </a:cubicBezTo>
                <a:cubicBezTo>
                  <a:pt x="1907408" y="1299657"/>
                  <a:pt x="1904170" y="1300985"/>
                  <a:pt x="1898741" y="1299278"/>
                </a:cubicBezTo>
                <a:cubicBezTo>
                  <a:pt x="1867403" y="1289225"/>
                  <a:pt x="1835685" y="1280689"/>
                  <a:pt x="1803777" y="1272628"/>
                </a:cubicBezTo>
                <a:cubicBezTo>
                  <a:pt x="1724528" y="1252618"/>
                  <a:pt x="1644233" y="1237064"/>
                  <a:pt x="1563366" y="1225494"/>
                </a:cubicBezTo>
                <a:cubicBezTo>
                  <a:pt x="1507549" y="1217528"/>
                  <a:pt x="1451637" y="1210510"/>
                  <a:pt x="1395440" y="1206526"/>
                </a:cubicBezTo>
                <a:cubicBezTo>
                  <a:pt x="1353530" y="1203586"/>
                  <a:pt x="1311715" y="1200741"/>
                  <a:pt x="1269805" y="1198560"/>
                </a:cubicBezTo>
                <a:cubicBezTo>
                  <a:pt x="1199034" y="1194956"/>
                  <a:pt x="1128263" y="1195430"/>
                  <a:pt x="1057493" y="1196568"/>
                </a:cubicBezTo>
                <a:cubicBezTo>
                  <a:pt x="1013678" y="1197327"/>
                  <a:pt x="969958" y="1200362"/>
                  <a:pt x="926238" y="1203112"/>
                </a:cubicBezTo>
                <a:cubicBezTo>
                  <a:pt x="852610" y="1207759"/>
                  <a:pt x="779363" y="1215820"/>
                  <a:pt x="706496" y="1226727"/>
                </a:cubicBezTo>
                <a:cubicBezTo>
                  <a:pt x="635821" y="1237254"/>
                  <a:pt x="565622" y="1250436"/>
                  <a:pt x="496184" y="1267507"/>
                </a:cubicBezTo>
                <a:cubicBezTo>
                  <a:pt x="457608" y="1276991"/>
                  <a:pt x="419127" y="1286759"/>
                  <a:pt x="381313" y="1298993"/>
                </a:cubicBezTo>
                <a:cubicBezTo>
                  <a:pt x="374550" y="1301174"/>
                  <a:pt x="370835" y="1299562"/>
                  <a:pt x="367597" y="1293493"/>
                </a:cubicBezTo>
                <a:cubicBezTo>
                  <a:pt x="357691" y="1275189"/>
                  <a:pt x="351595" y="1255368"/>
                  <a:pt x="344165" y="1236021"/>
                </a:cubicBezTo>
                <a:cubicBezTo>
                  <a:pt x="328830" y="1196094"/>
                  <a:pt x="314257" y="1155883"/>
                  <a:pt x="299398" y="1115767"/>
                </a:cubicBezTo>
                <a:cubicBezTo>
                  <a:pt x="288825" y="1087126"/>
                  <a:pt x="281396" y="1057536"/>
                  <a:pt x="273871" y="1028042"/>
                </a:cubicBezTo>
                <a:cubicBezTo>
                  <a:pt x="261584" y="979959"/>
                  <a:pt x="242153" y="934627"/>
                  <a:pt x="222626" y="889294"/>
                </a:cubicBezTo>
                <a:cubicBezTo>
                  <a:pt x="205862" y="850221"/>
                  <a:pt x="189289" y="810958"/>
                  <a:pt x="171191" y="772454"/>
                </a:cubicBezTo>
                <a:cubicBezTo>
                  <a:pt x="157761" y="743813"/>
                  <a:pt x="142712" y="715931"/>
                  <a:pt x="130043" y="687006"/>
                </a:cubicBezTo>
                <a:cubicBezTo>
                  <a:pt x="121376" y="667185"/>
                  <a:pt x="112422" y="647553"/>
                  <a:pt x="104135" y="627637"/>
                </a:cubicBezTo>
                <a:cubicBezTo>
                  <a:pt x="101849" y="622042"/>
                  <a:pt x="99563" y="621378"/>
                  <a:pt x="94039" y="623180"/>
                </a:cubicBezTo>
                <a:cubicBezTo>
                  <a:pt x="65369" y="632284"/>
                  <a:pt x="31555" y="620524"/>
                  <a:pt x="13743" y="595772"/>
                </a:cubicBezTo>
                <a:cubicBezTo>
                  <a:pt x="-4164" y="570735"/>
                  <a:pt x="-4831" y="536972"/>
                  <a:pt x="13267" y="512694"/>
                </a:cubicBezTo>
                <a:cubicBezTo>
                  <a:pt x="32222" y="487277"/>
                  <a:pt x="58415" y="478268"/>
                  <a:pt x="88991" y="485001"/>
                </a:cubicBezTo>
                <a:cubicBezTo>
                  <a:pt x="119090" y="491640"/>
                  <a:pt x="137187" y="511746"/>
                  <a:pt x="143950" y="541335"/>
                </a:cubicBezTo>
                <a:cubicBezTo>
                  <a:pt x="150236" y="569028"/>
                  <a:pt x="138140" y="597384"/>
                  <a:pt x="113660" y="613506"/>
                </a:cubicBezTo>
                <a:cubicBezTo>
                  <a:pt x="108136" y="617110"/>
                  <a:pt x="108136" y="619386"/>
                  <a:pt x="111851" y="624318"/>
                </a:cubicBezTo>
                <a:cubicBezTo>
                  <a:pt x="145760" y="670314"/>
                  <a:pt x="178335" y="717259"/>
                  <a:pt x="210530" y="764583"/>
                </a:cubicBezTo>
                <a:cubicBezTo>
                  <a:pt x="236533" y="802802"/>
                  <a:pt x="266060" y="838461"/>
                  <a:pt x="295397" y="874215"/>
                </a:cubicBezTo>
                <a:cubicBezTo>
                  <a:pt x="326068" y="911581"/>
                  <a:pt x="357786" y="947999"/>
                  <a:pt x="392838" y="981287"/>
                </a:cubicBezTo>
                <a:cubicBezTo>
                  <a:pt x="417222" y="1004332"/>
                  <a:pt x="444368" y="1024154"/>
                  <a:pt x="470657" y="1044923"/>
                </a:cubicBezTo>
                <a:cubicBezTo>
                  <a:pt x="473134" y="1046915"/>
                  <a:pt x="475325" y="1048337"/>
                  <a:pt x="475610" y="1043121"/>
                </a:cubicBezTo>
                <a:cubicBezTo>
                  <a:pt x="476372" y="1027663"/>
                  <a:pt x="477611" y="1012299"/>
                  <a:pt x="478182" y="996840"/>
                </a:cubicBezTo>
                <a:cubicBezTo>
                  <a:pt x="479516" y="957862"/>
                  <a:pt x="474372" y="919263"/>
                  <a:pt x="468276" y="880949"/>
                </a:cubicBezTo>
                <a:cubicBezTo>
                  <a:pt x="457132" y="810389"/>
                  <a:pt x="440654" y="740968"/>
                  <a:pt x="424366" y="671452"/>
                </a:cubicBezTo>
                <a:cubicBezTo>
                  <a:pt x="408459" y="603548"/>
                  <a:pt x="391028" y="535929"/>
                  <a:pt x="377598" y="467456"/>
                </a:cubicBezTo>
                <a:cubicBezTo>
                  <a:pt x="376360" y="461292"/>
                  <a:pt x="374550" y="459395"/>
                  <a:pt x="367787" y="460628"/>
                </a:cubicBezTo>
                <a:cubicBezTo>
                  <a:pt x="318829" y="469448"/>
                  <a:pt x="270156" y="432177"/>
                  <a:pt x="264536" y="383051"/>
                </a:cubicBezTo>
                <a:cubicBezTo>
                  <a:pt x="259202" y="336770"/>
                  <a:pt x="292349" y="294567"/>
                  <a:pt x="337688" y="286980"/>
                </a:cubicBezTo>
                <a:cubicBezTo>
                  <a:pt x="383313" y="279299"/>
                  <a:pt x="428176" y="309172"/>
                  <a:pt x="439225" y="354600"/>
                </a:cubicBezTo>
                <a:cubicBezTo>
                  <a:pt x="449036" y="395095"/>
                  <a:pt x="428938" y="436445"/>
                  <a:pt x="390933" y="453420"/>
                </a:cubicBezTo>
                <a:cubicBezTo>
                  <a:pt x="385694" y="455697"/>
                  <a:pt x="384170" y="457783"/>
                  <a:pt x="386552" y="463568"/>
                </a:cubicBezTo>
                <a:cubicBezTo>
                  <a:pt x="403506" y="503874"/>
                  <a:pt x="421223" y="543706"/>
                  <a:pt x="440273" y="583064"/>
                </a:cubicBezTo>
                <a:cubicBezTo>
                  <a:pt x="472181" y="649071"/>
                  <a:pt x="507138" y="713465"/>
                  <a:pt x="546476" y="775394"/>
                </a:cubicBezTo>
                <a:cubicBezTo>
                  <a:pt x="576956" y="823572"/>
                  <a:pt x="610104" y="869853"/>
                  <a:pt x="651252" y="909779"/>
                </a:cubicBezTo>
                <a:cubicBezTo>
                  <a:pt x="670873" y="928842"/>
                  <a:pt x="692781" y="945343"/>
                  <a:pt x="714402" y="962130"/>
                </a:cubicBezTo>
                <a:cubicBezTo>
                  <a:pt x="718498" y="965259"/>
                  <a:pt x="718879" y="962509"/>
                  <a:pt x="719355" y="959569"/>
                </a:cubicBezTo>
                <a:cubicBezTo>
                  <a:pt x="722689" y="937756"/>
                  <a:pt x="726308" y="916039"/>
                  <a:pt x="729071" y="894226"/>
                </a:cubicBezTo>
                <a:cubicBezTo>
                  <a:pt x="736881" y="832866"/>
                  <a:pt x="735357" y="771221"/>
                  <a:pt x="734119" y="709672"/>
                </a:cubicBezTo>
                <a:cubicBezTo>
                  <a:pt x="733262" y="664055"/>
                  <a:pt x="730500" y="618438"/>
                  <a:pt x="727452" y="572916"/>
                </a:cubicBezTo>
                <a:cubicBezTo>
                  <a:pt x="724023" y="521229"/>
                  <a:pt x="720784" y="469543"/>
                  <a:pt x="719165" y="417762"/>
                </a:cubicBezTo>
                <a:cubicBezTo>
                  <a:pt x="718307" y="391681"/>
                  <a:pt x="716498" y="365601"/>
                  <a:pt x="715355" y="339520"/>
                </a:cubicBezTo>
                <a:cubicBezTo>
                  <a:pt x="715069" y="332123"/>
                  <a:pt x="709830" y="333830"/>
                  <a:pt x="706020" y="334399"/>
                </a:cubicBezTo>
                <a:cubicBezTo>
                  <a:pt x="689161" y="337244"/>
                  <a:pt x="673350" y="333640"/>
                  <a:pt x="657919" y="327381"/>
                </a:cubicBezTo>
                <a:cubicBezTo>
                  <a:pt x="615628" y="310216"/>
                  <a:pt x="588577" y="264314"/>
                  <a:pt x="594292" y="219266"/>
                </a:cubicBezTo>
                <a:cubicBezTo>
                  <a:pt x="600198" y="172227"/>
                  <a:pt x="634964" y="136947"/>
                  <a:pt x="681922" y="130119"/>
                </a:cubicBezTo>
                <a:cubicBezTo>
                  <a:pt x="739167" y="121868"/>
                  <a:pt x="793174" y="164166"/>
                  <a:pt x="800032" y="221353"/>
                </a:cubicBezTo>
                <a:cubicBezTo>
                  <a:pt x="806319" y="273419"/>
                  <a:pt x="771743" y="315906"/>
                  <a:pt x="731261" y="329373"/>
                </a:cubicBezTo>
                <a:cubicBezTo>
                  <a:pt x="724404" y="331649"/>
                  <a:pt x="723546" y="334304"/>
                  <a:pt x="725356" y="340943"/>
                </a:cubicBezTo>
                <a:cubicBezTo>
                  <a:pt x="746311" y="419563"/>
                  <a:pt x="775172" y="495434"/>
                  <a:pt x="807652" y="569881"/>
                </a:cubicBezTo>
                <a:cubicBezTo>
                  <a:pt x="849848" y="666616"/>
                  <a:pt x="903473" y="756901"/>
                  <a:pt x="962814" y="844057"/>
                </a:cubicBezTo>
                <a:cubicBezTo>
                  <a:pt x="975959" y="863309"/>
                  <a:pt x="985674" y="884458"/>
                  <a:pt x="994152" y="906081"/>
                </a:cubicBezTo>
                <a:cubicBezTo>
                  <a:pt x="995009" y="908167"/>
                  <a:pt x="995866" y="910254"/>
                  <a:pt x="997295" y="913573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98FEE4-7C94-D773-EB8C-F035ACB1A268}"/>
              </a:ext>
            </a:extLst>
          </p:cNvPr>
          <p:cNvSpPr txBox="1"/>
          <p:nvPr/>
        </p:nvSpPr>
        <p:spPr>
          <a:xfrm>
            <a:off x="781481" y="1090738"/>
            <a:ext cx="5704379" cy="1446550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ROYALTY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55798A-EC0F-7113-8089-C1B90CA65BC8}"/>
              </a:ext>
            </a:extLst>
          </p:cNvPr>
          <p:cNvSpPr txBox="1"/>
          <p:nvPr/>
        </p:nvSpPr>
        <p:spPr>
          <a:xfrm>
            <a:off x="664205" y="2017387"/>
            <a:ext cx="3805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Culture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D4120EA-8AF1-9D41-3C91-63ADDCF8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5598983" y="7405860"/>
            <a:ext cx="8203607" cy="1456960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380224B-086E-05FA-0B21-B1935BCA71BE}"/>
              </a:ext>
            </a:extLst>
          </p:cNvPr>
          <p:cNvSpPr txBox="1"/>
          <p:nvPr/>
        </p:nvSpPr>
        <p:spPr>
          <a:xfrm>
            <a:off x="14498172" y="1742967"/>
            <a:ext cx="7571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BUCKINGHAM</a:t>
            </a:r>
            <a:endParaRPr lang="en-US" sz="80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9F266E-11C3-6AC4-9A5E-7859E2F75C8C}"/>
              </a:ext>
            </a:extLst>
          </p:cNvPr>
          <p:cNvSpPr txBox="1"/>
          <p:nvPr/>
        </p:nvSpPr>
        <p:spPr>
          <a:xfrm>
            <a:off x="7171079" y="15113845"/>
            <a:ext cx="47619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The official residence of the British monarch, with changing of the guard ceremonies and public tours available.</a:t>
            </a:r>
            <a:endParaRPr lang="en-US" sz="2000" dirty="0">
              <a:latin typeface="Quicksand" pitchFamily="2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EC970B-2A76-2A2A-A577-73B5E79D68FC}"/>
              </a:ext>
            </a:extLst>
          </p:cNvPr>
          <p:cNvSpPr/>
          <p:nvPr/>
        </p:nvSpPr>
        <p:spPr>
          <a:xfrm>
            <a:off x="3980848" y="-7283169"/>
            <a:ext cx="1130262" cy="1130261"/>
          </a:xfrm>
          <a:custGeom>
            <a:avLst/>
            <a:gdLst>
              <a:gd name="connsiteX0" fmla="*/ 0 w 1130262"/>
              <a:gd name="connsiteY0" fmla="*/ 565131 h 1130261"/>
              <a:gd name="connsiteX1" fmla="*/ 565131 w 1130262"/>
              <a:gd name="connsiteY1" fmla="*/ 0 h 1130261"/>
              <a:gd name="connsiteX2" fmla="*/ 1130262 w 1130262"/>
              <a:gd name="connsiteY2" fmla="*/ 565131 h 1130261"/>
              <a:gd name="connsiteX3" fmla="*/ 565131 w 1130262"/>
              <a:gd name="connsiteY3" fmla="*/ 1130262 h 1130261"/>
              <a:gd name="connsiteX4" fmla="*/ 0 w 1130262"/>
              <a:gd name="connsiteY4" fmla="*/ 565131 h 11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262" h="1130261" fill="none" extrusionOk="0">
                <a:moveTo>
                  <a:pt x="0" y="565131"/>
                </a:moveTo>
                <a:cubicBezTo>
                  <a:pt x="43724" y="258205"/>
                  <a:pt x="262439" y="-19389"/>
                  <a:pt x="565131" y="0"/>
                </a:cubicBezTo>
                <a:cubicBezTo>
                  <a:pt x="868385" y="-1357"/>
                  <a:pt x="1110609" y="271522"/>
                  <a:pt x="1130262" y="565131"/>
                </a:cubicBezTo>
                <a:cubicBezTo>
                  <a:pt x="1129069" y="865866"/>
                  <a:pt x="865412" y="1146705"/>
                  <a:pt x="565131" y="1130262"/>
                </a:cubicBezTo>
                <a:cubicBezTo>
                  <a:pt x="318035" y="1166661"/>
                  <a:pt x="68759" y="893776"/>
                  <a:pt x="0" y="565131"/>
                </a:cubicBezTo>
                <a:close/>
              </a:path>
              <a:path w="1130262" h="1130261" stroke="0" extrusionOk="0">
                <a:moveTo>
                  <a:pt x="0" y="565131"/>
                </a:moveTo>
                <a:cubicBezTo>
                  <a:pt x="-56347" y="218262"/>
                  <a:pt x="232995" y="7515"/>
                  <a:pt x="565131" y="0"/>
                </a:cubicBezTo>
                <a:cubicBezTo>
                  <a:pt x="890933" y="2882"/>
                  <a:pt x="1096017" y="254107"/>
                  <a:pt x="1130262" y="565131"/>
                </a:cubicBezTo>
                <a:cubicBezTo>
                  <a:pt x="1076949" y="929307"/>
                  <a:pt x="864772" y="1199197"/>
                  <a:pt x="565131" y="1130262"/>
                </a:cubicBezTo>
                <a:cubicBezTo>
                  <a:pt x="246680" y="1126794"/>
                  <a:pt x="7782" y="880962"/>
                  <a:pt x="0" y="565131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312E81-F162-5026-7805-1664DC20FBF1}"/>
              </a:ext>
            </a:extLst>
          </p:cNvPr>
          <p:cNvSpPr/>
          <p:nvPr/>
        </p:nvSpPr>
        <p:spPr>
          <a:xfrm>
            <a:off x="8274422" y="-2787392"/>
            <a:ext cx="1557918" cy="1557918"/>
          </a:xfrm>
          <a:custGeom>
            <a:avLst/>
            <a:gdLst>
              <a:gd name="connsiteX0" fmla="*/ 0 w 1557918"/>
              <a:gd name="connsiteY0" fmla="*/ 778959 h 1557918"/>
              <a:gd name="connsiteX1" fmla="*/ 778959 w 1557918"/>
              <a:gd name="connsiteY1" fmla="*/ 0 h 1557918"/>
              <a:gd name="connsiteX2" fmla="*/ 1557918 w 1557918"/>
              <a:gd name="connsiteY2" fmla="*/ 778959 h 1557918"/>
              <a:gd name="connsiteX3" fmla="*/ 778959 w 1557918"/>
              <a:gd name="connsiteY3" fmla="*/ 1557918 h 1557918"/>
              <a:gd name="connsiteX4" fmla="*/ 0 w 1557918"/>
              <a:gd name="connsiteY4" fmla="*/ 778959 h 155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7918" h="1557918" fill="none" extrusionOk="0">
                <a:moveTo>
                  <a:pt x="0" y="778959"/>
                </a:moveTo>
                <a:cubicBezTo>
                  <a:pt x="31692" y="352512"/>
                  <a:pt x="361140" y="-25495"/>
                  <a:pt x="778959" y="0"/>
                </a:cubicBezTo>
                <a:cubicBezTo>
                  <a:pt x="1187060" y="-3385"/>
                  <a:pt x="1537570" y="367910"/>
                  <a:pt x="1557918" y="778959"/>
                </a:cubicBezTo>
                <a:cubicBezTo>
                  <a:pt x="1555096" y="1182256"/>
                  <a:pt x="1189273" y="1585563"/>
                  <a:pt x="778959" y="1557918"/>
                </a:cubicBezTo>
                <a:cubicBezTo>
                  <a:pt x="390043" y="1581034"/>
                  <a:pt x="43719" y="1219678"/>
                  <a:pt x="0" y="778959"/>
                </a:cubicBezTo>
                <a:close/>
              </a:path>
              <a:path w="1557918" h="1557918" stroke="0" extrusionOk="0">
                <a:moveTo>
                  <a:pt x="0" y="778959"/>
                </a:moveTo>
                <a:cubicBezTo>
                  <a:pt x="-16517" y="338564"/>
                  <a:pt x="285966" y="23565"/>
                  <a:pt x="778959" y="0"/>
                </a:cubicBezTo>
                <a:cubicBezTo>
                  <a:pt x="1235761" y="5599"/>
                  <a:pt x="1509538" y="350290"/>
                  <a:pt x="1557918" y="778959"/>
                </a:cubicBezTo>
                <a:cubicBezTo>
                  <a:pt x="1549275" y="1217606"/>
                  <a:pt x="1203179" y="1591009"/>
                  <a:pt x="778959" y="1557918"/>
                </a:cubicBezTo>
                <a:cubicBezTo>
                  <a:pt x="286711" y="1523974"/>
                  <a:pt x="74821" y="1244916"/>
                  <a:pt x="0" y="778959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D52EF-9654-374D-E31C-6F99E54EC9C5}"/>
              </a:ext>
            </a:extLst>
          </p:cNvPr>
          <p:cNvSpPr txBox="1"/>
          <p:nvPr/>
        </p:nvSpPr>
        <p:spPr>
          <a:xfrm>
            <a:off x="4206391" y="-6821775"/>
            <a:ext cx="6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Quicksand" pitchFamily="2" charset="77"/>
              </a:rPr>
              <a:t>9M</a:t>
            </a:r>
            <a:endParaRPr lang="en-US" sz="4000" b="1" dirty="0">
              <a:latin typeface="Quicksan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6B1D5-60C1-1771-D3DD-376D4FDD4651}"/>
              </a:ext>
            </a:extLst>
          </p:cNvPr>
          <p:cNvSpPr txBox="1"/>
          <p:nvPr/>
        </p:nvSpPr>
        <p:spPr>
          <a:xfrm>
            <a:off x="3980848" y="-6932700"/>
            <a:ext cx="1130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Quicksand Light" pitchFamily="2" charset="77"/>
              </a:rPr>
              <a:t>Total Population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712AB1-9347-32CD-8243-7DBBD7786E4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781357" y="-3790714"/>
            <a:ext cx="721217" cy="12314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204531-4417-93F4-9BD6-16A88AE9017B}"/>
              </a:ext>
            </a:extLst>
          </p:cNvPr>
          <p:cNvGrpSpPr/>
          <p:nvPr/>
        </p:nvGrpSpPr>
        <p:grpSpPr>
          <a:xfrm>
            <a:off x="8481716" y="-2579497"/>
            <a:ext cx="1136795" cy="1198674"/>
            <a:chOff x="3866065" y="4159583"/>
            <a:chExt cx="1590301" cy="16768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446FA8-4A5B-6F17-3476-0DEE6266CC9F}"/>
                </a:ext>
              </a:extLst>
            </p:cNvPr>
            <p:cNvSpPr txBox="1"/>
            <p:nvPr/>
          </p:nvSpPr>
          <p:spPr>
            <a:xfrm>
              <a:off x="3866065" y="4159583"/>
              <a:ext cx="1581161" cy="38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Quicksand Light" pitchFamily="2" charset="77"/>
                </a:rPr>
                <a:t>Capital of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0B02C-F290-5FF7-2436-19E81BFB733D}"/>
                </a:ext>
              </a:extLst>
            </p:cNvPr>
            <p:cNvSpPr txBox="1"/>
            <p:nvPr/>
          </p:nvSpPr>
          <p:spPr>
            <a:xfrm>
              <a:off x="3875202" y="4401908"/>
              <a:ext cx="1581161" cy="473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Quicksand" pitchFamily="2" charset="77"/>
                </a:rPr>
                <a:t>ENGLAND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8933EB-59E8-B18E-A4CD-9DBDD6D5234D}"/>
                </a:ext>
              </a:extLst>
            </p:cNvPr>
            <p:cNvSpPr txBox="1"/>
            <p:nvPr/>
          </p:nvSpPr>
          <p:spPr>
            <a:xfrm>
              <a:off x="3866065" y="4745908"/>
              <a:ext cx="1581160" cy="38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Quicksand Light" pitchFamily="2" charset="77"/>
                </a:rPr>
                <a:t>and the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239AB5-70D2-A468-A606-CC977BE3D352}"/>
                </a:ext>
              </a:extLst>
            </p:cNvPr>
            <p:cNvSpPr txBox="1"/>
            <p:nvPr/>
          </p:nvSpPr>
          <p:spPr>
            <a:xfrm>
              <a:off x="3875206" y="5018387"/>
              <a:ext cx="1581160" cy="818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Quicksand" pitchFamily="2" charset="77"/>
                </a:rPr>
                <a:t>UNITED KINGDOM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D1CC6B-4E8F-10D4-D68F-C1BA370584FC}"/>
              </a:ext>
            </a:extLst>
          </p:cNvPr>
          <p:cNvCxnSpPr>
            <a:cxnSpLocks/>
          </p:cNvCxnSpPr>
          <p:nvPr/>
        </p:nvCxnSpPr>
        <p:spPr>
          <a:xfrm flipH="1">
            <a:off x="11590522" y="-5818058"/>
            <a:ext cx="809870" cy="11806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3E23EF-367A-E694-AC64-DFF95ABBE6BC}"/>
              </a:ext>
            </a:extLst>
          </p:cNvPr>
          <p:cNvSpPr/>
          <p:nvPr/>
        </p:nvSpPr>
        <p:spPr>
          <a:xfrm>
            <a:off x="11801197" y="-7964051"/>
            <a:ext cx="2284552" cy="2284551"/>
          </a:xfrm>
          <a:custGeom>
            <a:avLst/>
            <a:gdLst>
              <a:gd name="connsiteX0" fmla="*/ 0 w 2284552"/>
              <a:gd name="connsiteY0" fmla="*/ 1142276 h 2284551"/>
              <a:gd name="connsiteX1" fmla="*/ 1142276 w 2284552"/>
              <a:gd name="connsiteY1" fmla="*/ 0 h 2284551"/>
              <a:gd name="connsiteX2" fmla="*/ 2284552 w 2284552"/>
              <a:gd name="connsiteY2" fmla="*/ 1142276 h 2284551"/>
              <a:gd name="connsiteX3" fmla="*/ 1142276 w 2284552"/>
              <a:gd name="connsiteY3" fmla="*/ 2284552 h 2284551"/>
              <a:gd name="connsiteX4" fmla="*/ 0 w 2284552"/>
              <a:gd name="connsiteY4" fmla="*/ 1142276 h 228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552" h="2284551" fill="none" extrusionOk="0">
                <a:moveTo>
                  <a:pt x="0" y="1142276"/>
                </a:moveTo>
                <a:cubicBezTo>
                  <a:pt x="40335" y="516199"/>
                  <a:pt x="531092" y="-40497"/>
                  <a:pt x="1142276" y="0"/>
                </a:cubicBezTo>
                <a:cubicBezTo>
                  <a:pt x="1693521" y="-12192"/>
                  <a:pt x="2240175" y="553195"/>
                  <a:pt x="2284552" y="1142276"/>
                </a:cubicBezTo>
                <a:cubicBezTo>
                  <a:pt x="2283640" y="1764445"/>
                  <a:pt x="1708120" y="2374909"/>
                  <a:pt x="1142276" y="2284552"/>
                </a:cubicBezTo>
                <a:cubicBezTo>
                  <a:pt x="600754" y="2334568"/>
                  <a:pt x="116824" y="1801227"/>
                  <a:pt x="0" y="1142276"/>
                </a:cubicBezTo>
                <a:close/>
              </a:path>
              <a:path w="2284552" h="2284551" stroke="0" extrusionOk="0">
                <a:moveTo>
                  <a:pt x="0" y="1142276"/>
                </a:moveTo>
                <a:cubicBezTo>
                  <a:pt x="-30651" y="492508"/>
                  <a:pt x="496434" y="5622"/>
                  <a:pt x="1142276" y="0"/>
                </a:cubicBezTo>
                <a:cubicBezTo>
                  <a:pt x="1863862" y="19099"/>
                  <a:pt x="2271101" y="511842"/>
                  <a:pt x="2284552" y="1142276"/>
                </a:cubicBezTo>
                <a:cubicBezTo>
                  <a:pt x="2247883" y="1808947"/>
                  <a:pt x="1759637" y="2359174"/>
                  <a:pt x="1142276" y="2284552"/>
                </a:cubicBezTo>
                <a:cubicBezTo>
                  <a:pt x="406221" y="2226999"/>
                  <a:pt x="17015" y="1781268"/>
                  <a:pt x="0" y="1142276"/>
                </a:cubicBez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D6943-C02B-5284-A821-80A1F8C7889A}"/>
              </a:ext>
            </a:extLst>
          </p:cNvPr>
          <p:cNvSpPr txBox="1"/>
          <p:nvPr/>
        </p:nvSpPr>
        <p:spPr>
          <a:xfrm>
            <a:off x="11910665" y="-7142308"/>
            <a:ext cx="2065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Quicksand Light" pitchFamily="2" charset="77"/>
              </a:rPr>
              <a:t>This city has a rich history dating back over </a:t>
            </a:r>
            <a:r>
              <a:rPr lang="en-US" sz="1600" b="1" dirty="0">
                <a:latin typeface="Quicksand" pitchFamily="2" charset="77"/>
              </a:rPr>
              <a:t>2.000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9B9A2-DD77-CEF3-09F1-8019BF4F9AD5}"/>
              </a:ext>
            </a:extLst>
          </p:cNvPr>
          <p:cNvSpPr txBox="1"/>
          <p:nvPr/>
        </p:nvSpPr>
        <p:spPr>
          <a:xfrm>
            <a:off x="-7856264" y="2584614"/>
            <a:ext cx="3805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Palace</a:t>
            </a:r>
          </a:p>
        </p:txBody>
      </p:sp>
    </p:spTree>
    <p:extLst>
      <p:ext uri="{BB962C8B-B14F-4D97-AF65-F5344CB8AC3E}">
        <p14:creationId xmlns:p14="http://schemas.microsoft.com/office/powerpoint/2010/main" val="72173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3368214-693F-EF8F-2B6F-7CCE61BA084C}"/>
              </a:ext>
            </a:extLst>
          </p:cNvPr>
          <p:cNvSpPr txBox="1"/>
          <p:nvPr/>
        </p:nvSpPr>
        <p:spPr>
          <a:xfrm>
            <a:off x="4361395" y="1742967"/>
            <a:ext cx="7571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BUCKINGHAM</a:t>
            </a:r>
            <a:endParaRPr lang="en-US" sz="80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A1AD67F-4B6D-5009-FB98-950CCAED6154}"/>
              </a:ext>
            </a:extLst>
          </p:cNvPr>
          <p:cNvSpPr/>
          <p:nvPr/>
        </p:nvSpPr>
        <p:spPr>
          <a:xfrm>
            <a:off x="8241261" y="-513651"/>
            <a:ext cx="5039863" cy="50398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860158-D534-2398-F94C-FF8B2953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6373" y="-1435001"/>
            <a:ext cx="8203607" cy="14569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5FB866-F4EC-98C7-1515-057E847168D6}"/>
              </a:ext>
            </a:extLst>
          </p:cNvPr>
          <p:cNvSpPr txBox="1"/>
          <p:nvPr/>
        </p:nvSpPr>
        <p:spPr>
          <a:xfrm>
            <a:off x="7171079" y="4389845"/>
            <a:ext cx="47619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The official residence of the British monarch, with changing of the guard ceremonies and public tours available.</a:t>
            </a:r>
            <a:endParaRPr lang="en-US" sz="2000" dirty="0">
              <a:latin typeface="Quicksand" pitchFamily="2" charset="77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2D7C02-B46C-CD0F-C5D9-C991B31103FC}"/>
              </a:ext>
            </a:extLst>
          </p:cNvPr>
          <p:cNvGrpSpPr/>
          <p:nvPr/>
        </p:nvGrpSpPr>
        <p:grpSpPr>
          <a:xfrm>
            <a:off x="5887921" y="-20649200"/>
            <a:ext cx="4887656" cy="12762294"/>
            <a:chOff x="4520904" y="634596"/>
            <a:chExt cx="6460221" cy="1442121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42812DF-5119-B3F3-9EFF-3373F16AC37F}"/>
                </a:ext>
              </a:extLst>
            </p:cNvPr>
            <p:cNvSpPr/>
            <p:nvPr/>
          </p:nvSpPr>
          <p:spPr>
            <a:xfrm>
              <a:off x="4525657" y="3408566"/>
              <a:ext cx="6441209" cy="11647248"/>
            </a:xfrm>
            <a:prstGeom prst="roundRect">
              <a:avLst>
                <a:gd name="adj" fmla="val 50000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C47D8D8-0306-FBAE-4CFD-03F466EE36E1}"/>
                </a:ext>
              </a:extLst>
            </p:cNvPr>
            <p:cNvSpPr/>
            <p:nvPr/>
          </p:nvSpPr>
          <p:spPr>
            <a:xfrm>
              <a:off x="4530410" y="2814058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9FCBF7F-BD2F-230C-7F38-AAD87C46360A}"/>
                </a:ext>
              </a:extLst>
            </p:cNvPr>
            <p:cNvSpPr/>
            <p:nvPr/>
          </p:nvSpPr>
          <p:spPr>
            <a:xfrm>
              <a:off x="4525657" y="2238082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E039864-9EA5-454A-2E1C-6959DEE4C1FD}"/>
                </a:ext>
              </a:extLst>
            </p:cNvPr>
            <p:cNvSpPr/>
            <p:nvPr/>
          </p:nvSpPr>
          <p:spPr>
            <a:xfrm>
              <a:off x="4535163" y="1662106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2763931-700E-EB84-F65D-F65A74F78E99}"/>
                </a:ext>
              </a:extLst>
            </p:cNvPr>
            <p:cNvSpPr/>
            <p:nvPr/>
          </p:nvSpPr>
          <p:spPr>
            <a:xfrm>
              <a:off x="4539916" y="1219838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310D381-0C71-BCF8-7B31-AE99E107ED9D}"/>
                </a:ext>
              </a:extLst>
            </p:cNvPr>
            <p:cNvSpPr/>
            <p:nvPr/>
          </p:nvSpPr>
          <p:spPr>
            <a:xfrm>
              <a:off x="4520904" y="634596"/>
              <a:ext cx="6441209" cy="116472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06CBB1AB-BE6E-3C03-02CB-61BF3074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18336" y="-12504181"/>
            <a:ext cx="6441209" cy="95145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BF61F0D-3965-35B6-1AF9-E439B489DD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61193" y="6728947"/>
            <a:ext cx="8382000" cy="12573000"/>
          </a:xfrm>
          <a:prstGeom prst="rect">
            <a:avLst/>
          </a:prstGeom>
          <a:effectLst>
            <a:outerShdw blurRad="649117" sx="102000" sy="102000" algn="ctr" rotWithShape="0">
              <a:prstClr val="black">
                <a:alpha val="32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73B22FE-E7B2-8A32-3118-800F846F4918}"/>
              </a:ext>
            </a:extLst>
          </p:cNvPr>
          <p:cNvSpPr txBox="1"/>
          <p:nvPr/>
        </p:nvSpPr>
        <p:spPr>
          <a:xfrm>
            <a:off x="-8614825" y="1344562"/>
            <a:ext cx="7571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SAINT PAUL’S</a:t>
            </a:r>
            <a:endParaRPr lang="en-US" sz="80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AA8AF53-D4A4-6683-5B85-89C108AA4298}"/>
              </a:ext>
            </a:extLst>
          </p:cNvPr>
          <p:cNvSpPr/>
          <p:nvPr/>
        </p:nvSpPr>
        <p:spPr>
          <a:xfrm>
            <a:off x="14622568" y="-6366040"/>
            <a:ext cx="7817489" cy="7817489"/>
          </a:xfrm>
          <a:prstGeom prst="ellipse">
            <a:avLst/>
          </a:prstGeom>
          <a:solidFill>
            <a:srgbClr val="8C0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785E9-4EE0-3B86-1A9F-4B708B588026}"/>
              </a:ext>
            </a:extLst>
          </p:cNvPr>
          <p:cNvSpPr txBox="1"/>
          <p:nvPr/>
        </p:nvSpPr>
        <p:spPr>
          <a:xfrm>
            <a:off x="8359096" y="2584614"/>
            <a:ext cx="3805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Palace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F1BA5-1AFB-C1A0-5973-7F1BEDFDFA70}"/>
              </a:ext>
            </a:extLst>
          </p:cNvPr>
          <p:cNvSpPr txBox="1"/>
          <p:nvPr/>
        </p:nvSpPr>
        <p:spPr>
          <a:xfrm>
            <a:off x="15604286" y="2095321"/>
            <a:ext cx="5198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347369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CF3B646-4BF3-1650-96D6-E68143BE01D4}"/>
              </a:ext>
            </a:extLst>
          </p:cNvPr>
          <p:cNvSpPr/>
          <p:nvPr/>
        </p:nvSpPr>
        <p:spPr>
          <a:xfrm>
            <a:off x="7053368" y="496818"/>
            <a:ext cx="7817489" cy="7817489"/>
          </a:xfrm>
          <a:prstGeom prst="ellipse">
            <a:avLst/>
          </a:prstGeom>
          <a:solidFill>
            <a:srgbClr val="8C0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E4929-F034-ADAB-385B-FE677D639DA8}"/>
              </a:ext>
            </a:extLst>
          </p:cNvPr>
          <p:cNvSpPr txBox="1"/>
          <p:nvPr/>
        </p:nvSpPr>
        <p:spPr>
          <a:xfrm>
            <a:off x="424672" y="1344562"/>
            <a:ext cx="7571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SAINT PAUL’S</a:t>
            </a:r>
            <a:endParaRPr lang="en-US" sz="80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6520E-17C9-CE42-39F6-7C0B1CE51134}"/>
              </a:ext>
            </a:extLst>
          </p:cNvPr>
          <p:cNvSpPr txBox="1"/>
          <p:nvPr/>
        </p:nvSpPr>
        <p:spPr>
          <a:xfrm>
            <a:off x="424672" y="-3195580"/>
            <a:ext cx="75716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SAINT PAUL’S</a:t>
            </a:r>
            <a:endParaRPr lang="en-US" sz="80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EB510-70D2-699A-D77B-26F8C363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0" y="-1082488"/>
            <a:ext cx="8382000" cy="12573000"/>
          </a:xfrm>
          <a:prstGeom prst="rect">
            <a:avLst/>
          </a:prstGeom>
          <a:effectLst>
            <a:outerShdw blurRad="649117" sx="102000" sy="102000" algn="ctr" rotWithShape="0">
              <a:prstClr val="black">
                <a:alpha val="32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CA500-C0AF-871A-68D8-570D1333270A}"/>
              </a:ext>
            </a:extLst>
          </p:cNvPr>
          <p:cNvSpPr txBox="1"/>
          <p:nvPr/>
        </p:nvSpPr>
        <p:spPr>
          <a:xfrm>
            <a:off x="292607" y="4188349"/>
            <a:ext cx="47619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A historic and iconic cathedral with impressive architecture and stunning views from the dome.</a:t>
            </a:r>
            <a:endParaRPr lang="en-US" sz="2000" dirty="0">
              <a:latin typeface="Quicksand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3D1A0-4B14-FE25-016F-E5BE55F5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6373" y="-14575481"/>
            <a:ext cx="8203607" cy="14569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6B37E3-EEA0-595D-7EFE-A6762471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9816091" y="-2834197"/>
            <a:ext cx="7189554" cy="10784331"/>
          </a:xfrm>
          <a:prstGeom prst="rect">
            <a:avLst/>
          </a:prstGeom>
          <a:effectLst>
            <a:outerShdw blurRad="674535" sx="102000" sy="102000" algn="ctr" rotWithShape="0">
              <a:prstClr val="black">
                <a:alpha val="34000"/>
              </a:prstClr>
            </a:outerShdw>
          </a:effec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EE30C90-BCC1-0F18-E33D-39AC6ECB4ED4}"/>
              </a:ext>
            </a:extLst>
          </p:cNvPr>
          <p:cNvSpPr/>
          <p:nvPr/>
        </p:nvSpPr>
        <p:spPr>
          <a:xfrm>
            <a:off x="-3620094" y="-8547387"/>
            <a:ext cx="6964678" cy="69646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E333C-CED5-7CDB-A420-6AD34960D37D}"/>
              </a:ext>
            </a:extLst>
          </p:cNvPr>
          <p:cNvSpPr txBox="1"/>
          <p:nvPr/>
        </p:nvSpPr>
        <p:spPr>
          <a:xfrm>
            <a:off x="-7815026" y="1221452"/>
            <a:ext cx="487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TOWER</a:t>
            </a:r>
            <a:endParaRPr lang="en-US" sz="96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10621-E771-4AED-68D9-E088BFC6565A}"/>
              </a:ext>
            </a:extLst>
          </p:cNvPr>
          <p:cNvSpPr txBox="1"/>
          <p:nvPr/>
        </p:nvSpPr>
        <p:spPr>
          <a:xfrm>
            <a:off x="7087070" y="11947330"/>
            <a:ext cx="47619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Tower Bridge is an iconic suspension bridge located in central London, spanning the River Thames. </a:t>
            </a:r>
            <a:endParaRPr lang="en-US" sz="2000" dirty="0">
              <a:latin typeface="Quicksan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D0505-38F2-5323-9696-6749EEEC8BA9}"/>
              </a:ext>
            </a:extLst>
          </p:cNvPr>
          <p:cNvSpPr txBox="1"/>
          <p:nvPr/>
        </p:nvSpPr>
        <p:spPr>
          <a:xfrm>
            <a:off x="451372" y="2095321"/>
            <a:ext cx="5198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Cathedral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BC5A4-F94C-0740-65C6-5C85B17B26CE}"/>
              </a:ext>
            </a:extLst>
          </p:cNvPr>
          <p:cNvSpPr txBox="1"/>
          <p:nvPr/>
        </p:nvSpPr>
        <p:spPr>
          <a:xfrm>
            <a:off x="16345242" y="2257484"/>
            <a:ext cx="3805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216388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3DAF99BB-07F6-16F3-E84D-F083B576E4D1}"/>
              </a:ext>
            </a:extLst>
          </p:cNvPr>
          <p:cNvSpPr/>
          <p:nvPr/>
        </p:nvSpPr>
        <p:spPr>
          <a:xfrm>
            <a:off x="1737399" y="-993434"/>
            <a:ext cx="6964678" cy="69646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B3178-5206-BC66-30FE-A6F1478D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703" y="-2834197"/>
            <a:ext cx="7189554" cy="10784331"/>
          </a:xfrm>
          <a:prstGeom prst="rect">
            <a:avLst/>
          </a:prstGeom>
          <a:effectLst>
            <a:outerShdw blurRad="674535" sx="102000" sy="102000" algn="ctr" rotWithShape="0">
              <a:prstClr val="black">
                <a:alpha val="34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1A60E8-D5D8-1ED1-7EED-6DCF2A49C218}"/>
              </a:ext>
            </a:extLst>
          </p:cNvPr>
          <p:cNvSpPr txBox="1"/>
          <p:nvPr/>
        </p:nvSpPr>
        <p:spPr>
          <a:xfrm>
            <a:off x="6972263" y="1221452"/>
            <a:ext cx="487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rgbClr val="37415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TOWER</a:t>
            </a:r>
            <a:endParaRPr lang="en-US" sz="9600" b="1" dirty="0"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9EB11F-AEDE-061D-1C0A-B253E5EE43C2}"/>
              </a:ext>
            </a:extLst>
          </p:cNvPr>
          <p:cNvSpPr txBox="1"/>
          <p:nvPr/>
        </p:nvSpPr>
        <p:spPr>
          <a:xfrm>
            <a:off x="7087070" y="4377328"/>
            <a:ext cx="47619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374151"/>
                </a:solidFill>
                <a:effectLst/>
                <a:latin typeface="Quicksand" pitchFamily="2" charset="77"/>
              </a:rPr>
              <a:t>Tower Bridge is an iconic suspension bridge located in central London, spanning the River Thames. </a:t>
            </a:r>
            <a:endParaRPr lang="en-US" sz="2000" dirty="0">
              <a:latin typeface="Quicksand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E369B-E3FB-7856-D2C6-99665B98ACB3}"/>
              </a:ext>
            </a:extLst>
          </p:cNvPr>
          <p:cNvSpPr txBox="1"/>
          <p:nvPr/>
        </p:nvSpPr>
        <p:spPr>
          <a:xfrm>
            <a:off x="1866454" y="-5196965"/>
            <a:ext cx="8459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THANKS FOR</a:t>
            </a:r>
            <a:endParaRPr lang="en-US" sz="9600" b="1" dirty="0">
              <a:solidFill>
                <a:schemeClr val="bg1"/>
              </a:solidFill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006CABF1-573E-223B-AC73-6FBE884F3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5646779" y="-2697487"/>
            <a:ext cx="898441" cy="923449"/>
          </a:xfrm>
          <a:custGeom>
            <a:avLst/>
            <a:gdLst>
              <a:gd name="connsiteX0" fmla="*/ 1766918 w 1766918"/>
              <a:gd name="connsiteY0" fmla="*/ 908050 h 1816100"/>
              <a:gd name="connsiteX1" fmla="*/ 883459 w 1766918"/>
              <a:gd name="connsiteY1" fmla="*/ 1816100 h 1816100"/>
              <a:gd name="connsiteX2" fmla="*/ 0 w 1766918"/>
              <a:gd name="connsiteY2" fmla="*/ 908050 h 1816100"/>
              <a:gd name="connsiteX3" fmla="*/ 883459 w 1766918"/>
              <a:gd name="connsiteY3" fmla="*/ 0 h 1816100"/>
              <a:gd name="connsiteX4" fmla="*/ 1766918 w 1766918"/>
              <a:gd name="connsiteY4" fmla="*/ 90805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918" h="1816100">
                <a:moveTo>
                  <a:pt x="1766918" y="908050"/>
                </a:moveTo>
                <a:cubicBezTo>
                  <a:pt x="1766918" y="1409552"/>
                  <a:pt x="1371380" y="1816100"/>
                  <a:pt x="883459" y="1816100"/>
                </a:cubicBezTo>
                <a:cubicBezTo>
                  <a:pt x="395538" y="1816100"/>
                  <a:pt x="0" y="1409552"/>
                  <a:pt x="0" y="908050"/>
                </a:cubicBezTo>
                <a:cubicBezTo>
                  <a:pt x="0" y="406548"/>
                  <a:pt x="395538" y="0"/>
                  <a:pt x="883459" y="0"/>
                </a:cubicBezTo>
                <a:cubicBezTo>
                  <a:pt x="1371380" y="0"/>
                  <a:pt x="1766918" y="406548"/>
                  <a:pt x="1766918" y="90805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97A8F-F8F0-ACA5-A95B-56D6D5BE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425054" y="-1082488"/>
            <a:ext cx="8382000" cy="12573000"/>
          </a:xfrm>
          <a:prstGeom prst="rect">
            <a:avLst/>
          </a:prstGeom>
          <a:effectLst>
            <a:outerShdw blurRad="649117" sx="102000" sy="102000" algn="ctr" rotWithShape="0">
              <a:prstClr val="black">
                <a:alpha val="32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89E4B-FE4D-609B-D1A5-6343EC38D501}"/>
              </a:ext>
            </a:extLst>
          </p:cNvPr>
          <p:cNvSpPr txBox="1"/>
          <p:nvPr/>
        </p:nvSpPr>
        <p:spPr>
          <a:xfrm>
            <a:off x="8257496" y="2257484"/>
            <a:ext cx="3805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Pacifico" pitchFamily="2" charset="77"/>
              </a:rPr>
              <a:t>Bridge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E5C58-A2E2-A884-B1D7-56D65BF350C5}"/>
              </a:ext>
            </a:extLst>
          </p:cNvPr>
          <p:cNvSpPr txBox="1"/>
          <p:nvPr/>
        </p:nvSpPr>
        <p:spPr>
          <a:xfrm>
            <a:off x="5637907" y="11051515"/>
            <a:ext cx="5198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Pacifico" pitchFamily="2" charset="77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336910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83BDAF-04D0-36F7-3E96-F4789D308564}"/>
              </a:ext>
            </a:extLst>
          </p:cNvPr>
          <p:cNvSpPr/>
          <p:nvPr/>
        </p:nvSpPr>
        <p:spPr>
          <a:xfrm>
            <a:off x="-289932" y="-284356"/>
            <a:ext cx="12712391" cy="7426712"/>
          </a:xfrm>
          <a:prstGeom prst="rect">
            <a:avLst/>
          </a:prstGeom>
          <a:solidFill>
            <a:schemeClr val="tx1">
              <a:alpha val="305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1EA4D-28E2-68AA-8857-6467A17071F4}"/>
              </a:ext>
            </a:extLst>
          </p:cNvPr>
          <p:cNvSpPr txBox="1"/>
          <p:nvPr/>
        </p:nvSpPr>
        <p:spPr>
          <a:xfrm>
            <a:off x="1866454" y="2104667"/>
            <a:ext cx="8459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THANKS FOR</a:t>
            </a:r>
            <a:endParaRPr lang="en-US" sz="9600" b="1" dirty="0">
              <a:solidFill>
                <a:schemeClr val="bg1"/>
              </a:solidFill>
              <a:latin typeface="EB Garamond ExtraBold" pitchFamily="2" charset="0"/>
              <a:ea typeface="EB Garamond ExtraBold" pitchFamily="2" charset="0"/>
              <a:cs typeface="EB Garamond Extra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CB9AC-BE26-4558-1DC7-35C0F79D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58524" y="-2834197"/>
            <a:ext cx="7189554" cy="10784331"/>
          </a:xfrm>
          <a:prstGeom prst="rect">
            <a:avLst/>
          </a:prstGeom>
          <a:effectLst>
            <a:outerShdw blurRad="674535" sx="102000" sy="102000" algn="ctr" rotWithShape="0">
              <a:prstClr val="black">
                <a:alpha val="34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A4659-2A62-F289-7782-486911EA3A1F}"/>
              </a:ext>
            </a:extLst>
          </p:cNvPr>
          <p:cNvSpPr txBox="1"/>
          <p:nvPr/>
        </p:nvSpPr>
        <p:spPr>
          <a:xfrm>
            <a:off x="5637907" y="3168150"/>
            <a:ext cx="5198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Pacifico" pitchFamily="2" charset="77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123869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274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EB Garamond ExtraBold</vt:lpstr>
      <vt:lpstr>Pacifico</vt:lpstr>
      <vt:lpstr>Quicksand</vt:lpstr>
      <vt:lpstr>Quicksand Light</vt:lpstr>
      <vt:lpstr>Quicksand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Revelo</dc:creator>
  <cp:lastModifiedBy>Sardorbek Samijonov</cp:lastModifiedBy>
  <cp:revision>6</cp:revision>
  <dcterms:created xsi:type="dcterms:W3CDTF">2023-03-13T19:17:52Z</dcterms:created>
  <dcterms:modified xsi:type="dcterms:W3CDTF">2023-11-13T07:22:40Z</dcterms:modified>
</cp:coreProperties>
</file>